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79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C275B7-D1A3-DAED-9322-3A04B7CE2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068" y="3076557"/>
            <a:ext cx="8045863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EA454-A285-8FB5-0F44-1D92EC38A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14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E740FC-1D3A-FD11-D97E-EA046D7D9200}"/>
              </a:ext>
            </a:extLst>
          </p:cNvPr>
          <p:cNvSpPr/>
          <p:nvPr/>
        </p:nvSpPr>
        <p:spPr bwMode="auto">
          <a:xfrm>
            <a:off x="4222213" y="3293661"/>
            <a:ext cx="820704" cy="27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44C7FB4-C3EC-155F-2AD1-E3426ACD6E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504"/>
          <a:stretch/>
        </p:blipFill>
        <p:spPr>
          <a:xfrm>
            <a:off x="2855640" y="1006128"/>
            <a:ext cx="3384376" cy="10547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6813494-98F4-406E-CEEB-D44D1885D4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504"/>
          <a:stretch/>
        </p:blipFill>
        <p:spPr>
          <a:xfrm>
            <a:off x="3914614" y="4888210"/>
            <a:ext cx="4413634" cy="105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25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D8409-E303-6594-E3D7-555CA7100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72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0196AF5-E688-6E2E-8860-F4E243B05C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267272" y="4293096"/>
            <a:ext cx="10085312" cy="10801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A67D41F-840E-DDE7-33C5-14BC3E7F5E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267272" y="5589240"/>
            <a:ext cx="1008531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76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0DBFB-C4BB-3FEA-A5AC-C8E3B2968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3AE6152-DF6C-9BD4-45C6-2DED5310C0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276619" y="2167905"/>
            <a:ext cx="10085312" cy="10801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4F4A5C3-D108-CE27-8AD9-3EED45C95C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276619" y="3516210"/>
            <a:ext cx="1008531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55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E9B6C-90DB-6C54-BAD2-3B8EBA82D0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986012E-A35F-6522-0544-CC51A83A21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318952" y="3295084"/>
            <a:ext cx="10085312" cy="108012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EAB38FE-694F-A361-6669-2033391E69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317051" y="4656585"/>
            <a:ext cx="1008531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1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7B032-9F56-7749-1105-95E6FBC78B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5B3A602-6372-5CB4-B4DC-9D51D6AC7C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278826" y="2214148"/>
            <a:ext cx="10085312" cy="108012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C8394DB-1B51-94F3-887B-AB3904AEB8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278826" y="4557377"/>
            <a:ext cx="1008531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8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A8FC3-AE81-5EA8-6B30-CC3838E1D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7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9865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FABCB-8215-529C-06C4-8718EA9CF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4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B8838-0A0C-E48A-645A-E0D29D4CDFD4}"/>
              </a:ext>
            </a:extLst>
          </p:cNvPr>
          <p:cNvSpPr/>
          <p:nvPr/>
        </p:nvSpPr>
        <p:spPr bwMode="auto">
          <a:xfrm>
            <a:off x="2980200" y="1999717"/>
            <a:ext cx="262628" cy="334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6D92B4-0F00-5743-4FF4-CD9643501516}"/>
              </a:ext>
            </a:extLst>
          </p:cNvPr>
          <p:cNvSpPr/>
          <p:nvPr/>
        </p:nvSpPr>
        <p:spPr bwMode="auto">
          <a:xfrm>
            <a:off x="3776045" y="2828265"/>
            <a:ext cx="318338" cy="342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CDBE2B-F96E-FCB6-A3EF-C8C9D38E1B6F}"/>
              </a:ext>
            </a:extLst>
          </p:cNvPr>
          <p:cNvSpPr/>
          <p:nvPr/>
        </p:nvSpPr>
        <p:spPr bwMode="auto">
          <a:xfrm>
            <a:off x="3839713" y="4477394"/>
            <a:ext cx="286504" cy="334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81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0D573-3EE9-F11B-5573-B7CADFE615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92648D-97EA-BD89-FF5D-AFAA3C7A7F40}"/>
              </a:ext>
            </a:extLst>
          </p:cNvPr>
          <p:cNvSpPr/>
          <p:nvPr/>
        </p:nvSpPr>
        <p:spPr bwMode="auto">
          <a:xfrm>
            <a:off x="7329523" y="2229468"/>
            <a:ext cx="390476" cy="40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030B9A-B38E-394E-99B3-D13A42C49BC5}"/>
              </a:ext>
            </a:extLst>
          </p:cNvPr>
          <p:cNvSpPr/>
          <p:nvPr/>
        </p:nvSpPr>
        <p:spPr bwMode="auto">
          <a:xfrm>
            <a:off x="9739047" y="4210932"/>
            <a:ext cx="438095" cy="39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260D5-22BF-32C9-BBC8-BA97D5B14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7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67AF679-2FEE-C0A8-60FC-C67EC4FC4C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22105"/>
          <a:stretch/>
        </p:blipFill>
        <p:spPr>
          <a:xfrm>
            <a:off x="4367808" y="4005064"/>
            <a:ext cx="3456384" cy="100811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9F6F54F-4720-2F96-91DC-8A418E3FDC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22105"/>
          <a:stretch/>
        </p:blipFill>
        <p:spPr>
          <a:xfrm>
            <a:off x="5159896" y="5699232"/>
            <a:ext cx="252028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3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9D597-F883-0407-D2E5-B8A90E2BB4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139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67C26-F2FC-82BA-84F7-8FDFD3E0783D}"/>
              </a:ext>
            </a:extLst>
          </p:cNvPr>
          <p:cNvSpPr/>
          <p:nvPr/>
        </p:nvSpPr>
        <p:spPr bwMode="auto">
          <a:xfrm>
            <a:off x="1590391" y="1215871"/>
            <a:ext cx="830095" cy="26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96F872-4D41-E3A8-ECF5-807E236A15CF}"/>
              </a:ext>
            </a:extLst>
          </p:cNvPr>
          <p:cNvSpPr/>
          <p:nvPr/>
        </p:nvSpPr>
        <p:spPr bwMode="auto">
          <a:xfrm>
            <a:off x="8150563" y="2046796"/>
            <a:ext cx="1031575" cy="516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8D1F79F-172B-57C4-8657-DDC0665BE1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22105"/>
          <a:stretch/>
        </p:blipFill>
        <p:spPr>
          <a:xfrm>
            <a:off x="3561363" y="3797768"/>
            <a:ext cx="2390621" cy="100811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418E6CE-2E03-0072-9121-0B055C800A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22105"/>
          <a:stretch/>
        </p:blipFill>
        <p:spPr>
          <a:xfrm>
            <a:off x="4157752" y="5649520"/>
            <a:ext cx="2390621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3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27308D-A76C-F628-E737-D3FCDCA090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41A64B-48D2-ED7B-5F4D-4073D34A8542}"/>
              </a:ext>
            </a:extLst>
          </p:cNvPr>
          <p:cNvSpPr/>
          <p:nvPr/>
        </p:nvSpPr>
        <p:spPr bwMode="auto">
          <a:xfrm>
            <a:off x="1308744" y="2079994"/>
            <a:ext cx="290447" cy="33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474E53-BE7E-18CE-C1F3-168AAAACA130}"/>
              </a:ext>
            </a:extLst>
          </p:cNvPr>
          <p:cNvSpPr/>
          <p:nvPr/>
        </p:nvSpPr>
        <p:spPr bwMode="auto">
          <a:xfrm>
            <a:off x="1293044" y="2881522"/>
            <a:ext cx="313997" cy="33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9A02D6-3357-7577-1085-C6F467D17F3D}"/>
              </a:ext>
            </a:extLst>
          </p:cNvPr>
          <p:cNvSpPr/>
          <p:nvPr/>
        </p:nvSpPr>
        <p:spPr bwMode="auto">
          <a:xfrm>
            <a:off x="1269494" y="3683050"/>
            <a:ext cx="361096" cy="33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4A381C-4C71-1620-5DF9-CD5C131AE43F}"/>
              </a:ext>
            </a:extLst>
          </p:cNvPr>
          <p:cNvSpPr/>
          <p:nvPr/>
        </p:nvSpPr>
        <p:spPr bwMode="auto">
          <a:xfrm>
            <a:off x="1308744" y="4492436"/>
            <a:ext cx="290447" cy="322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6D9036-89F3-6BFC-B4B8-20F1F96889CC}"/>
              </a:ext>
            </a:extLst>
          </p:cNvPr>
          <p:cNvSpPr/>
          <p:nvPr/>
        </p:nvSpPr>
        <p:spPr bwMode="auto">
          <a:xfrm>
            <a:off x="1293044" y="5286106"/>
            <a:ext cx="313997" cy="34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66A58-F7A7-C4B7-770E-641D3D39B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3920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A49DE-214F-C79D-1368-EF9B9C301E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33437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195E1-0175-A8A6-6E14-52DB66E14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45E1BB-27CF-A59F-F6CF-B1CEF8457D0F}"/>
              </a:ext>
            </a:extLst>
          </p:cNvPr>
          <p:cNvSpPr/>
          <p:nvPr/>
        </p:nvSpPr>
        <p:spPr bwMode="auto">
          <a:xfrm>
            <a:off x="1224719" y="1147936"/>
            <a:ext cx="305890" cy="32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3402F-ABCB-C05D-5CB3-CFF054059625}"/>
              </a:ext>
            </a:extLst>
          </p:cNvPr>
          <p:cNvSpPr/>
          <p:nvPr/>
        </p:nvSpPr>
        <p:spPr bwMode="auto">
          <a:xfrm>
            <a:off x="1262955" y="1882278"/>
            <a:ext cx="244712" cy="32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738BEF-8AEC-3112-D74C-B47945137BED}"/>
              </a:ext>
            </a:extLst>
          </p:cNvPr>
          <p:cNvSpPr/>
          <p:nvPr/>
        </p:nvSpPr>
        <p:spPr bwMode="auto">
          <a:xfrm>
            <a:off x="1224719" y="3358613"/>
            <a:ext cx="305890" cy="32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227722-1427-DCB4-9260-E68CD62E443D}"/>
              </a:ext>
            </a:extLst>
          </p:cNvPr>
          <p:cNvSpPr/>
          <p:nvPr/>
        </p:nvSpPr>
        <p:spPr bwMode="auto">
          <a:xfrm>
            <a:off x="1224719" y="4100605"/>
            <a:ext cx="305890" cy="31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84F207-C81C-8619-F097-5E99DA302F26}"/>
              </a:ext>
            </a:extLst>
          </p:cNvPr>
          <p:cNvSpPr/>
          <p:nvPr/>
        </p:nvSpPr>
        <p:spPr bwMode="auto">
          <a:xfrm>
            <a:off x="1262955" y="5576940"/>
            <a:ext cx="244712" cy="32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2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60682-5541-CF86-DBBC-D433F3618E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E08AB0-3EEC-258F-9942-4C3F9DAB16C4}"/>
              </a:ext>
            </a:extLst>
          </p:cNvPr>
          <p:cNvSpPr/>
          <p:nvPr/>
        </p:nvSpPr>
        <p:spPr bwMode="auto">
          <a:xfrm>
            <a:off x="1416364" y="2281935"/>
            <a:ext cx="343539" cy="39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48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E55D9-3FCC-A822-CDB2-977440D1A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8FFCC-A4F8-A96D-6CD6-5C7937915C83}"/>
              </a:ext>
            </a:extLst>
          </p:cNvPr>
          <p:cNvSpPr/>
          <p:nvPr/>
        </p:nvSpPr>
        <p:spPr bwMode="auto">
          <a:xfrm>
            <a:off x="1320000" y="1286974"/>
            <a:ext cx="438095" cy="39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81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78BBB-934E-B9F8-7E0F-25F6B0B965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6CC73-1B23-621E-CEAD-66B9EB8ECD76}"/>
              </a:ext>
            </a:extLst>
          </p:cNvPr>
          <p:cNvSpPr/>
          <p:nvPr/>
        </p:nvSpPr>
        <p:spPr bwMode="auto">
          <a:xfrm>
            <a:off x="1367619" y="1220161"/>
            <a:ext cx="352380" cy="400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D2561-4F67-E1DD-A609-78D06D0C9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8D7BA-11EA-A1DC-C294-862B1840E300}"/>
              </a:ext>
            </a:extLst>
          </p:cNvPr>
          <p:cNvSpPr/>
          <p:nvPr/>
        </p:nvSpPr>
        <p:spPr bwMode="auto">
          <a:xfrm>
            <a:off x="1358095" y="1134161"/>
            <a:ext cx="371428" cy="41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85C39F-375F-9872-30D9-C463E40382AE}"/>
              </a:ext>
            </a:extLst>
          </p:cNvPr>
          <p:cNvSpPr/>
          <p:nvPr/>
        </p:nvSpPr>
        <p:spPr bwMode="auto">
          <a:xfrm>
            <a:off x="1358095" y="4062604"/>
            <a:ext cx="371428" cy="41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98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E937C-046C-D186-938A-853A53EBC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200000" cy="289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9457C7-70F8-A066-BDFC-E0E917C879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" y="3660586"/>
            <a:ext cx="7200000" cy="3161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16F5D-0120-7F92-D996-9283E111519A}"/>
              </a:ext>
            </a:extLst>
          </p:cNvPr>
          <p:cNvSpPr/>
          <p:nvPr/>
        </p:nvSpPr>
        <p:spPr bwMode="auto">
          <a:xfrm>
            <a:off x="2495600" y="5955315"/>
            <a:ext cx="2114285" cy="601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0387AE7-C886-F9CC-64FB-EA9E8B8A6D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562" b="18671"/>
          <a:stretch/>
        </p:blipFill>
        <p:spPr>
          <a:xfrm>
            <a:off x="3675286" y="3645024"/>
            <a:ext cx="1628626" cy="8640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6B7ACE6-523A-E0EB-36CE-9A12970E7B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072" b="19162"/>
          <a:stretch/>
        </p:blipFill>
        <p:spPr>
          <a:xfrm>
            <a:off x="3372396" y="4509120"/>
            <a:ext cx="1139428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07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74B56-9FD9-53AB-2F9A-32F4368241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/>
        </p:blipFill>
        <p:spPr>
          <a:xfrm>
            <a:off x="3359696" y="4200254"/>
            <a:ext cx="5555711" cy="287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BEDF8E9-942C-FF51-A868-20876FE41A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00000" cy="336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3EA027-CE63-7622-068D-7B45FEB04AA9}"/>
              </a:ext>
            </a:extLst>
          </p:cNvPr>
          <p:cNvSpPr/>
          <p:nvPr/>
        </p:nvSpPr>
        <p:spPr bwMode="auto">
          <a:xfrm>
            <a:off x="3909106" y="1332191"/>
            <a:ext cx="1133333" cy="323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6745D4-EDF5-552B-727C-4175B1A41294}"/>
              </a:ext>
            </a:extLst>
          </p:cNvPr>
          <p:cNvSpPr/>
          <p:nvPr/>
        </p:nvSpPr>
        <p:spPr bwMode="auto">
          <a:xfrm>
            <a:off x="7337677" y="3323637"/>
            <a:ext cx="2266666" cy="60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62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8E398-71C2-F062-634E-8F4E67663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2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06BD0B-C2AB-4090-FA57-51E73E048F47}"/>
              </a:ext>
            </a:extLst>
          </p:cNvPr>
          <p:cNvSpPr/>
          <p:nvPr/>
        </p:nvSpPr>
        <p:spPr bwMode="auto">
          <a:xfrm>
            <a:off x="4174765" y="2691000"/>
            <a:ext cx="926668" cy="30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93C509-C9E1-0D30-14E4-B27D42F38D24}"/>
              </a:ext>
            </a:extLst>
          </p:cNvPr>
          <p:cNvSpPr/>
          <p:nvPr/>
        </p:nvSpPr>
        <p:spPr bwMode="auto">
          <a:xfrm>
            <a:off x="9428886" y="2691000"/>
            <a:ext cx="728739" cy="30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E4D1E7-11EB-574A-2B99-A6CC3BB57F95}"/>
              </a:ext>
            </a:extLst>
          </p:cNvPr>
          <p:cNvSpPr/>
          <p:nvPr/>
        </p:nvSpPr>
        <p:spPr bwMode="auto">
          <a:xfrm>
            <a:off x="4597613" y="4572000"/>
            <a:ext cx="1007639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24CC39-A9CD-AC2F-DC57-3DC4CF3B377E}"/>
              </a:ext>
            </a:extLst>
          </p:cNvPr>
          <p:cNvSpPr/>
          <p:nvPr/>
        </p:nvSpPr>
        <p:spPr bwMode="auto">
          <a:xfrm>
            <a:off x="1847529" y="5733256"/>
            <a:ext cx="2003352" cy="647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8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2024-01-05T08:11:23Z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