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C6B50FE-45A5-B917-0C89-4AA137260C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3065" b="59430"/>
          <a:stretch/>
        </p:blipFill>
        <p:spPr>
          <a:xfrm>
            <a:off x="2183904" y="1988840"/>
            <a:ext cx="7824192" cy="75285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B38DFD9-1A35-F990-8E03-66DDE261BB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530" t="67733"/>
          <a:stretch/>
        </p:blipFill>
        <p:spPr>
          <a:xfrm>
            <a:off x="3419864" y="3717032"/>
            <a:ext cx="5352272" cy="5987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D4CC1-17FA-E8C7-2259-ACE94D37DF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9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9161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80B6F-02EE-2747-2EF7-82AE2EF525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F50D4A-91BB-E984-0E9E-57E215737AA8}"/>
              </a:ext>
            </a:extLst>
          </p:cNvPr>
          <p:cNvSpPr/>
          <p:nvPr/>
        </p:nvSpPr>
        <p:spPr bwMode="auto">
          <a:xfrm>
            <a:off x="1348571" y="1067314"/>
            <a:ext cx="380952" cy="390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1A7A50-8F10-86A8-B63E-72C9EBE8EDBC}"/>
              </a:ext>
            </a:extLst>
          </p:cNvPr>
          <p:cNvSpPr/>
          <p:nvPr/>
        </p:nvSpPr>
        <p:spPr bwMode="auto">
          <a:xfrm>
            <a:off x="1396190" y="1839359"/>
            <a:ext cx="304761" cy="400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96FAFC-40ED-D3A2-526C-5C956D72533B}"/>
              </a:ext>
            </a:extLst>
          </p:cNvPr>
          <p:cNvSpPr/>
          <p:nvPr/>
        </p:nvSpPr>
        <p:spPr bwMode="auto">
          <a:xfrm>
            <a:off x="1348571" y="2630467"/>
            <a:ext cx="380952" cy="400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ED7925-CA42-3EA7-E9A4-4C8B71D11123}"/>
              </a:ext>
            </a:extLst>
          </p:cNvPr>
          <p:cNvSpPr/>
          <p:nvPr/>
        </p:nvSpPr>
        <p:spPr bwMode="auto">
          <a:xfrm>
            <a:off x="1396190" y="3412044"/>
            <a:ext cx="304761" cy="400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D5A56E-8AA7-54B7-DDD7-A67F07E10F21}"/>
              </a:ext>
            </a:extLst>
          </p:cNvPr>
          <p:cNvSpPr/>
          <p:nvPr/>
        </p:nvSpPr>
        <p:spPr bwMode="auto">
          <a:xfrm>
            <a:off x="1348571" y="4975197"/>
            <a:ext cx="380952" cy="400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42AB09-AF08-3371-9DF1-8E5262C7B892}"/>
              </a:ext>
            </a:extLst>
          </p:cNvPr>
          <p:cNvSpPr/>
          <p:nvPr/>
        </p:nvSpPr>
        <p:spPr bwMode="auto">
          <a:xfrm>
            <a:off x="1396190" y="5756774"/>
            <a:ext cx="304761" cy="400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637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094EB2-2393-8435-1B20-FEB82C23E3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2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9F2DD62-801F-8645-4D84-C8334AA8AD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922"/>
          <a:stretch/>
        </p:blipFill>
        <p:spPr>
          <a:xfrm>
            <a:off x="2378760" y="4761592"/>
            <a:ext cx="2925152" cy="9716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9E88475-54C2-9E98-95FC-AA9BB205F9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922"/>
          <a:stretch/>
        </p:blipFill>
        <p:spPr>
          <a:xfrm>
            <a:off x="5951984" y="4761592"/>
            <a:ext cx="2925152" cy="97166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C5C4588-4427-C174-8756-9370C95175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922"/>
          <a:stretch/>
        </p:blipFill>
        <p:spPr>
          <a:xfrm>
            <a:off x="2378760" y="5758120"/>
            <a:ext cx="3933264" cy="971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96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C95988-64D5-C91B-1F2D-E9E68D469B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891CBE-567A-3B4E-1D59-27F1F6819C20}"/>
              </a:ext>
            </a:extLst>
          </p:cNvPr>
          <p:cNvSpPr/>
          <p:nvPr/>
        </p:nvSpPr>
        <p:spPr bwMode="auto">
          <a:xfrm>
            <a:off x="3681904" y="1172315"/>
            <a:ext cx="2571428" cy="610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2B20668-D9CA-0A19-FB9F-31D3610C30E0}"/>
              </a:ext>
            </a:extLst>
          </p:cNvPr>
          <p:cNvSpPr/>
          <p:nvPr/>
        </p:nvSpPr>
        <p:spPr bwMode="auto">
          <a:xfrm>
            <a:off x="7767619" y="3595172"/>
            <a:ext cx="1285714" cy="600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64A8133-BDA6-A675-4C30-6A426B4F4D83}"/>
              </a:ext>
            </a:extLst>
          </p:cNvPr>
          <p:cNvSpPr/>
          <p:nvPr/>
        </p:nvSpPr>
        <p:spPr bwMode="auto">
          <a:xfrm>
            <a:off x="4167619" y="4997377"/>
            <a:ext cx="1019047" cy="429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59A902A-9B88-8535-ECBD-3155947E47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922"/>
          <a:stretch/>
        </p:blipFill>
        <p:spPr>
          <a:xfrm>
            <a:off x="7680176" y="1172315"/>
            <a:ext cx="3672408" cy="97166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B6ACCD1-CD07-3CEB-200B-23A7ADB24E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922"/>
          <a:stretch/>
        </p:blipFill>
        <p:spPr>
          <a:xfrm>
            <a:off x="2799688" y="2384048"/>
            <a:ext cx="4376432" cy="97166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9974015-96F0-BEBC-FC05-D0811EC791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922"/>
          <a:stretch/>
        </p:blipFill>
        <p:spPr>
          <a:xfrm>
            <a:off x="3303744" y="3610280"/>
            <a:ext cx="3296312" cy="971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14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D1C149-FD81-7216-341E-B8C36E381C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7896FA-9017-8496-6FCE-8EFF8D747B4C}"/>
              </a:ext>
            </a:extLst>
          </p:cNvPr>
          <p:cNvSpPr/>
          <p:nvPr/>
        </p:nvSpPr>
        <p:spPr bwMode="auto">
          <a:xfrm>
            <a:off x="3910476" y="1191081"/>
            <a:ext cx="1333333" cy="609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1EA6F3-8C85-8BF6-E3B4-0D043873A833}"/>
              </a:ext>
            </a:extLst>
          </p:cNvPr>
          <p:cNvSpPr/>
          <p:nvPr/>
        </p:nvSpPr>
        <p:spPr bwMode="auto">
          <a:xfrm>
            <a:off x="9396190" y="1191081"/>
            <a:ext cx="1133333" cy="609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BA539E-4950-0076-5240-7AF294118B81}"/>
              </a:ext>
            </a:extLst>
          </p:cNvPr>
          <p:cNvSpPr/>
          <p:nvPr/>
        </p:nvSpPr>
        <p:spPr bwMode="auto">
          <a:xfrm>
            <a:off x="6881904" y="1486366"/>
            <a:ext cx="923809" cy="314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E6542D-4AEF-4A97-88FF-304CC5382EA8}"/>
              </a:ext>
            </a:extLst>
          </p:cNvPr>
          <p:cNvSpPr/>
          <p:nvPr/>
        </p:nvSpPr>
        <p:spPr bwMode="auto">
          <a:xfrm>
            <a:off x="4462857" y="2581775"/>
            <a:ext cx="1647619" cy="42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321433-6A45-988C-A21F-868A123D149C}"/>
              </a:ext>
            </a:extLst>
          </p:cNvPr>
          <p:cNvSpPr/>
          <p:nvPr/>
        </p:nvSpPr>
        <p:spPr bwMode="auto">
          <a:xfrm>
            <a:off x="7739047" y="2581775"/>
            <a:ext cx="1647619" cy="42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AA3A48-124C-0AC6-FAE9-3304323D2066}"/>
              </a:ext>
            </a:extLst>
          </p:cNvPr>
          <p:cNvSpPr/>
          <p:nvPr/>
        </p:nvSpPr>
        <p:spPr bwMode="auto">
          <a:xfrm>
            <a:off x="4727848" y="3672420"/>
            <a:ext cx="1728192" cy="620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34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AAE985-CB8C-8D6E-41B1-DAE9531A72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3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7BE257-ABB4-8F1A-2DAA-FE8A6A8F0A39}"/>
              </a:ext>
            </a:extLst>
          </p:cNvPr>
          <p:cNvSpPr/>
          <p:nvPr/>
        </p:nvSpPr>
        <p:spPr bwMode="auto">
          <a:xfrm>
            <a:off x="3229413" y="2071828"/>
            <a:ext cx="810625" cy="239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0517E2-E387-1783-4C74-192A6E89FBC6}"/>
              </a:ext>
            </a:extLst>
          </p:cNvPr>
          <p:cNvSpPr/>
          <p:nvPr/>
        </p:nvSpPr>
        <p:spPr bwMode="auto">
          <a:xfrm>
            <a:off x="4364288" y="2974252"/>
            <a:ext cx="803576" cy="232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DB3DF1-C331-1DEB-0ADE-E7BA0108CB4B}"/>
              </a:ext>
            </a:extLst>
          </p:cNvPr>
          <p:cNvSpPr/>
          <p:nvPr/>
        </p:nvSpPr>
        <p:spPr bwMode="auto">
          <a:xfrm>
            <a:off x="3391538" y="3876675"/>
            <a:ext cx="472277" cy="232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01EC44-EB44-AC16-7EE5-F6CE889C2A69}"/>
              </a:ext>
            </a:extLst>
          </p:cNvPr>
          <p:cNvSpPr/>
          <p:nvPr/>
        </p:nvSpPr>
        <p:spPr bwMode="auto">
          <a:xfrm>
            <a:off x="3673495" y="4772048"/>
            <a:ext cx="810625" cy="232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12BB77-0820-96CF-B243-DBF2CD568C97}"/>
              </a:ext>
            </a:extLst>
          </p:cNvPr>
          <p:cNvSpPr/>
          <p:nvPr/>
        </p:nvSpPr>
        <p:spPr bwMode="auto">
          <a:xfrm>
            <a:off x="2905163" y="5674472"/>
            <a:ext cx="246712" cy="232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353D07-B38D-2611-A3F4-9D9A0E250726}"/>
              </a:ext>
            </a:extLst>
          </p:cNvPr>
          <p:cNvSpPr/>
          <p:nvPr/>
        </p:nvSpPr>
        <p:spPr bwMode="auto">
          <a:xfrm>
            <a:off x="7451713" y="5674472"/>
            <a:ext cx="479326" cy="232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78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824AA2-5B45-9E51-99FF-BAC06A0E70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2CBBED-B4D7-8549-ED85-CE40B4087715}"/>
              </a:ext>
            </a:extLst>
          </p:cNvPr>
          <p:cNvSpPr/>
          <p:nvPr/>
        </p:nvSpPr>
        <p:spPr bwMode="auto">
          <a:xfrm>
            <a:off x="1434285" y="2210823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C07A0D-CA6A-E909-8F2D-C359EAFF9E12}"/>
              </a:ext>
            </a:extLst>
          </p:cNvPr>
          <p:cNvSpPr/>
          <p:nvPr/>
        </p:nvSpPr>
        <p:spPr bwMode="auto">
          <a:xfrm>
            <a:off x="1386666" y="4774235"/>
            <a:ext cx="43809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32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B7278C-A24F-96D8-C47D-499AC3318D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24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834ED9-C877-8C6B-0160-20EEA328630D}"/>
              </a:ext>
            </a:extLst>
          </p:cNvPr>
          <p:cNvSpPr/>
          <p:nvPr/>
        </p:nvSpPr>
        <p:spPr bwMode="auto">
          <a:xfrm>
            <a:off x="1307426" y="1130048"/>
            <a:ext cx="341935" cy="37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17BEF9-2E45-F66E-08A2-913BC50699A0}"/>
              </a:ext>
            </a:extLst>
          </p:cNvPr>
          <p:cNvSpPr/>
          <p:nvPr/>
        </p:nvSpPr>
        <p:spPr bwMode="auto">
          <a:xfrm>
            <a:off x="1307426" y="3290048"/>
            <a:ext cx="341935" cy="37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35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E34E53-AA4A-6558-67DB-F4457AD026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9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CB3154-892D-B33D-1503-93EA3A2AF7DD}"/>
              </a:ext>
            </a:extLst>
          </p:cNvPr>
          <p:cNvSpPr/>
          <p:nvPr/>
        </p:nvSpPr>
        <p:spPr bwMode="auto">
          <a:xfrm>
            <a:off x="1918644" y="3991354"/>
            <a:ext cx="2234892" cy="49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C6AF429-A0C7-F328-98AE-8A7CF0B98A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922"/>
          <a:stretch/>
        </p:blipFill>
        <p:spPr>
          <a:xfrm>
            <a:off x="2861503" y="4776527"/>
            <a:ext cx="2658433" cy="9716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CB5DA0F-0343-4AAE-38A2-9023CF320A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922"/>
          <a:stretch/>
        </p:blipFill>
        <p:spPr>
          <a:xfrm>
            <a:off x="4050411" y="5695623"/>
            <a:ext cx="2405630" cy="971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47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44369-3D6E-0D5C-3187-05673B9664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1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463016-49D3-3553-EFF5-5A7168A6D582}"/>
              </a:ext>
            </a:extLst>
          </p:cNvPr>
          <p:cNvSpPr/>
          <p:nvPr/>
        </p:nvSpPr>
        <p:spPr bwMode="auto">
          <a:xfrm>
            <a:off x="2196190" y="1000623"/>
            <a:ext cx="1685714" cy="610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9EFA52-AF77-E63C-6105-BB6DCF47A94D}"/>
              </a:ext>
            </a:extLst>
          </p:cNvPr>
          <p:cNvSpPr/>
          <p:nvPr/>
        </p:nvSpPr>
        <p:spPr bwMode="auto">
          <a:xfrm>
            <a:off x="2205714" y="4235126"/>
            <a:ext cx="1952380" cy="419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3E42FEB-64C9-41B6-384F-A70B7EF53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922"/>
          <a:stretch/>
        </p:blipFill>
        <p:spPr>
          <a:xfrm>
            <a:off x="4766783" y="2146606"/>
            <a:ext cx="3273433" cy="971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84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2024-01-05T08:16:57Z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