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97DD27-A04B-CB58-949B-EE8AF6F11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5883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CA1D2-4D5F-4CC0-E83D-A73336752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9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4E416E0-A41F-C881-6122-FC9C44CAC8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03" b="26994"/>
          <a:stretch/>
        </p:blipFill>
        <p:spPr>
          <a:xfrm>
            <a:off x="720000" y="1124744"/>
            <a:ext cx="7536240" cy="792088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A8CFCB2E-EBD9-224A-4602-A4BCA64C82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03" b="26994"/>
          <a:stretch/>
        </p:blipFill>
        <p:spPr>
          <a:xfrm>
            <a:off x="720000" y="2079088"/>
            <a:ext cx="7536240" cy="792088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38F97B3-4F78-F696-7542-651C47D840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03" b="26994"/>
          <a:stretch/>
        </p:blipFill>
        <p:spPr>
          <a:xfrm>
            <a:off x="718828" y="4995080"/>
            <a:ext cx="7536240" cy="792088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11EB12AA-5ABD-C427-2842-BB8213150D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03" b="26994"/>
          <a:stretch/>
        </p:blipFill>
        <p:spPr>
          <a:xfrm>
            <a:off x="718828" y="3059912"/>
            <a:ext cx="7536240" cy="792088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AE99F57C-2C97-F8DF-2AF0-5DBDB46F7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03" b="26994"/>
          <a:stretch/>
        </p:blipFill>
        <p:spPr>
          <a:xfrm>
            <a:off x="718828" y="4040736"/>
            <a:ext cx="7536240" cy="792088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59054DB8-4D21-7430-7AC9-9877FC84AD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03" b="26994"/>
          <a:stretch/>
        </p:blipFill>
        <p:spPr>
          <a:xfrm>
            <a:off x="718828" y="5939912"/>
            <a:ext cx="753624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5CE5F-1E11-5B5B-3015-A70B616BE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15DB8-7184-DF95-6A3D-550B3D554B5F}"/>
              </a:ext>
            </a:extLst>
          </p:cNvPr>
          <p:cNvSpPr/>
          <p:nvPr/>
        </p:nvSpPr>
        <p:spPr bwMode="auto">
          <a:xfrm>
            <a:off x="8084369" y="2183707"/>
            <a:ext cx="1483407" cy="55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167659-3CF8-1CD2-C7E5-9D1A4556CBA9}"/>
              </a:ext>
            </a:extLst>
          </p:cNvPr>
          <p:cNvSpPr/>
          <p:nvPr/>
        </p:nvSpPr>
        <p:spPr bwMode="auto">
          <a:xfrm>
            <a:off x="7821042" y="3369073"/>
            <a:ext cx="1676513" cy="56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6F15CC-73C4-1717-A85F-19FB699D0AA1}"/>
              </a:ext>
            </a:extLst>
          </p:cNvPr>
          <p:cNvSpPr/>
          <p:nvPr/>
        </p:nvSpPr>
        <p:spPr bwMode="auto">
          <a:xfrm>
            <a:off x="2791503" y="4563219"/>
            <a:ext cx="1202525" cy="56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B525D4-143D-2BC3-4961-9545C61ED81D}"/>
              </a:ext>
            </a:extLst>
          </p:cNvPr>
          <p:cNvSpPr/>
          <p:nvPr/>
        </p:nvSpPr>
        <p:spPr bwMode="auto">
          <a:xfrm>
            <a:off x="8207255" y="4563219"/>
            <a:ext cx="1167414" cy="56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AC3952-91EE-3716-4587-104E330D6DA5}"/>
              </a:ext>
            </a:extLst>
          </p:cNvPr>
          <p:cNvSpPr/>
          <p:nvPr/>
        </p:nvSpPr>
        <p:spPr bwMode="auto">
          <a:xfrm>
            <a:off x="7900040" y="5757365"/>
            <a:ext cx="1123527" cy="56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3A19363-7A5B-CB45-E48F-6E16370912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8" b="26822"/>
          <a:stretch/>
        </p:blipFill>
        <p:spPr>
          <a:xfrm>
            <a:off x="2135560" y="2132856"/>
            <a:ext cx="3168352" cy="9361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68272D3-768F-BB7D-9960-293C2566B7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8" b="26822"/>
          <a:stretch/>
        </p:blipFill>
        <p:spPr>
          <a:xfrm>
            <a:off x="2140527" y="3348037"/>
            <a:ext cx="2803345" cy="93610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BEEE751-BC69-E98C-3000-026A3B9B64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8" b="26822"/>
          <a:stretch/>
        </p:blipFill>
        <p:spPr>
          <a:xfrm>
            <a:off x="1946676" y="5723542"/>
            <a:ext cx="2421131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5ABD5-CFC9-7E8C-051C-5422D9720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08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9C459-4E30-DC22-7CF9-8D8C2F72182C}"/>
              </a:ext>
            </a:extLst>
          </p:cNvPr>
          <p:cNvSpPr/>
          <p:nvPr/>
        </p:nvSpPr>
        <p:spPr bwMode="auto">
          <a:xfrm>
            <a:off x="3164732" y="1850431"/>
            <a:ext cx="808642" cy="40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3C2288-B6E5-7B0E-AB47-DFA4C779975C}"/>
              </a:ext>
            </a:extLst>
          </p:cNvPr>
          <p:cNvSpPr/>
          <p:nvPr/>
        </p:nvSpPr>
        <p:spPr bwMode="auto">
          <a:xfrm>
            <a:off x="3196075" y="3117882"/>
            <a:ext cx="858790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ABA97A-582B-64D6-A34F-719511878E61}"/>
              </a:ext>
            </a:extLst>
          </p:cNvPr>
          <p:cNvSpPr/>
          <p:nvPr/>
        </p:nvSpPr>
        <p:spPr bwMode="auto">
          <a:xfrm>
            <a:off x="1641476" y="4372784"/>
            <a:ext cx="1103263" cy="40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EC11A1A-777B-4CE1-CB79-09D86DDAFA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8" b="26822"/>
          <a:stretch/>
        </p:blipFill>
        <p:spPr>
          <a:xfrm>
            <a:off x="1343472" y="4978801"/>
            <a:ext cx="2384730" cy="93610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76DE175-8A06-3F72-AB18-8B79E23D20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8" b="26822"/>
          <a:stretch/>
        </p:blipFill>
        <p:spPr>
          <a:xfrm>
            <a:off x="2426666" y="5834776"/>
            <a:ext cx="129307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1B37-FEF3-BE6E-F99C-E6D9167CE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7200000" cy="336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63D149-2A01-F716-6BCF-0425CC2E5D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264508"/>
            <a:ext cx="7200000" cy="23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0A3D3-C41C-93F7-C04E-B3989E214068}"/>
              </a:ext>
            </a:extLst>
          </p:cNvPr>
          <p:cNvSpPr/>
          <p:nvPr/>
        </p:nvSpPr>
        <p:spPr bwMode="auto">
          <a:xfrm>
            <a:off x="866703" y="6165304"/>
            <a:ext cx="380952" cy="39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198A62-2BF3-CB04-31BE-7AA975926726}"/>
              </a:ext>
            </a:extLst>
          </p:cNvPr>
          <p:cNvSpPr/>
          <p:nvPr/>
        </p:nvSpPr>
        <p:spPr bwMode="auto">
          <a:xfrm>
            <a:off x="918419" y="4342493"/>
            <a:ext cx="380952" cy="40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169B4F-A043-4020-1027-846EB8828E70}"/>
              </a:ext>
            </a:extLst>
          </p:cNvPr>
          <p:cNvSpPr/>
          <p:nvPr/>
        </p:nvSpPr>
        <p:spPr bwMode="auto">
          <a:xfrm>
            <a:off x="894359" y="5517232"/>
            <a:ext cx="431383" cy="40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0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C8E03-F8C6-4CFA-8B19-FD101773C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F5CD9-359A-4518-203A-F0EC2DED242F}"/>
              </a:ext>
            </a:extLst>
          </p:cNvPr>
          <p:cNvSpPr/>
          <p:nvPr/>
        </p:nvSpPr>
        <p:spPr bwMode="auto">
          <a:xfrm>
            <a:off x="1396190" y="1248524"/>
            <a:ext cx="304761" cy="40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2A8FD3-E3A8-937A-4A2E-678B0864A9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5"/>
          <a:stretch/>
        </p:blipFill>
        <p:spPr>
          <a:xfrm>
            <a:off x="7104112" y="2996952"/>
            <a:ext cx="2999736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858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95DF9-D18D-05F5-36F5-A548C042C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DA1FA-6496-7F78-0693-D088495A3EE7}"/>
              </a:ext>
            </a:extLst>
          </p:cNvPr>
          <p:cNvSpPr/>
          <p:nvPr/>
        </p:nvSpPr>
        <p:spPr bwMode="auto">
          <a:xfrm>
            <a:off x="1348571" y="1162777"/>
            <a:ext cx="380952" cy="400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C700AA-F179-F1F8-E389-38D7DB2F01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0" r="32887"/>
          <a:stretch/>
        </p:blipFill>
        <p:spPr>
          <a:xfrm>
            <a:off x="7968208" y="1988840"/>
            <a:ext cx="3024336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628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97541-9871-C86F-1F7F-BCF155D21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1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9055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DA4BC-48DE-462D-49F8-99C93F19DE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E9391-3B86-7300-750C-D03F1A058110}"/>
              </a:ext>
            </a:extLst>
          </p:cNvPr>
          <p:cNvSpPr/>
          <p:nvPr/>
        </p:nvSpPr>
        <p:spPr bwMode="auto">
          <a:xfrm>
            <a:off x="1338966" y="1129174"/>
            <a:ext cx="360294" cy="3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7052C-E60A-F10A-9175-65F5263B8A60}"/>
              </a:ext>
            </a:extLst>
          </p:cNvPr>
          <p:cNvSpPr/>
          <p:nvPr/>
        </p:nvSpPr>
        <p:spPr bwMode="auto">
          <a:xfrm>
            <a:off x="1311251" y="2127698"/>
            <a:ext cx="424962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54D29A-3A2C-9385-C21D-86F430844A70}"/>
              </a:ext>
            </a:extLst>
          </p:cNvPr>
          <p:cNvSpPr/>
          <p:nvPr/>
        </p:nvSpPr>
        <p:spPr bwMode="auto">
          <a:xfrm>
            <a:off x="1357443" y="3107730"/>
            <a:ext cx="332579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D16535-CA7C-2184-B150-2726B7B30EF0}"/>
              </a:ext>
            </a:extLst>
          </p:cNvPr>
          <p:cNvSpPr/>
          <p:nvPr/>
        </p:nvSpPr>
        <p:spPr bwMode="auto">
          <a:xfrm>
            <a:off x="1338966" y="4087762"/>
            <a:ext cx="360294" cy="40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7963B1-FA2A-2A5D-F889-E66C6E457A9B}"/>
              </a:ext>
            </a:extLst>
          </p:cNvPr>
          <p:cNvSpPr/>
          <p:nvPr/>
        </p:nvSpPr>
        <p:spPr bwMode="auto">
          <a:xfrm>
            <a:off x="1357443" y="5086285"/>
            <a:ext cx="332579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BAB25-C427-F63A-FD7F-72CC3DA98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163082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