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410" r:id="rId3"/>
    <p:sldId id="409" r:id="rId4"/>
    <p:sldId id="408" r:id="rId5"/>
    <p:sldId id="407" r:id="rId6"/>
    <p:sldId id="406" r:id="rId7"/>
    <p:sldId id="405" r:id="rId8"/>
    <p:sldId id="404" r:id="rId9"/>
    <p:sldId id="403" r:id="rId10"/>
    <p:sldId id="402" r:id="rId11"/>
    <p:sldId id="401" r:id="rId12"/>
    <p:sldId id="400" r:id="rId13"/>
    <p:sldId id="399" r:id="rId14"/>
    <p:sldId id="398" r:id="rId15"/>
    <p:sldId id="397" r:id="rId16"/>
    <p:sldId id="396" r:id="rId17"/>
    <p:sldId id="395" r:id="rId18"/>
    <p:sldId id="394" r:id="rId19"/>
    <p:sldId id="393" r:id="rId20"/>
    <p:sldId id="392" r:id="rId21"/>
    <p:sldId id="391" r:id="rId22"/>
    <p:sldId id="390" r:id="rId23"/>
    <p:sldId id="389" r:id="rId24"/>
    <p:sldId id="388" r:id="rId25"/>
    <p:sldId id="387" r:id="rId26"/>
    <p:sldId id="386" r:id="rId27"/>
    <p:sldId id="385" r:id="rId28"/>
    <p:sldId id="384" r:id="rId29"/>
    <p:sldId id="383" r:id="rId30"/>
    <p:sldId id="381" r:id="rId31"/>
    <p:sldId id="380" r:id="rId32"/>
    <p:sldId id="379" r:id="rId33"/>
    <p:sldId id="378" r:id="rId34"/>
    <p:sldId id="377" r:id="rId35"/>
    <p:sldId id="376" r:id="rId36"/>
    <p:sldId id="375" r:id="rId37"/>
    <p:sldId id="374" r:id="rId38"/>
    <p:sldId id="373" r:id="rId39"/>
    <p:sldId id="372" r:id="rId40"/>
    <p:sldId id="371" r:id="rId41"/>
    <p:sldId id="370" r:id="rId42"/>
    <p:sldId id="367" r:id="rId43"/>
    <p:sldId id="366" r:id="rId44"/>
    <p:sldId id="365" r:id="rId45"/>
    <p:sldId id="364" r:id="rId4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E2B269-CDE3-E89A-098D-451E199839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068" b="47651"/>
          <a:stretch/>
        </p:blipFill>
        <p:spPr>
          <a:xfrm>
            <a:off x="3804084" y="1928748"/>
            <a:ext cx="4583832" cy="9801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717CAE-876C-B207-A06A-10CF10DEC6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30" t="71579"/>
          <a:stretch/>
        </p:blipFill>
        <p:spPr>
          <a:xfrm>
            <a:off x="3095828" y="3961035"/>
            <a:ext cx="6000344" cy="5321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A8414-2DCB-23DA-20EE-143872DA49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7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2206A-0A55-FCB8-5597-1362052DEA54}"/>
              </a:ext>
            </a:extLst>
          </p:cNvPr>
          <p:cNvSpPr/>
          <p:nvPr/>
        </p:nvSpPr>
        <p:spPr bwMode="auto">
          <a:xfrm>
            <a:off x="1288736" y="1128790"/>
            <a:ext cx="296732" cy="33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DB9F1-3037-CC18-6507-6AB3FF14BBC6}"/>
              </a:ext>
            </a:extLst>
          </p:cNvPr>
          <p:cNvSpPr/>
          <p:nvPr/>
        </p:nvSpPr>
        <p:spPr bwMode="auto">
          <a:xfrm>
            <a:off x="1247523" y="2564664"/>
            <a:ext cx="379157" cy="34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449042-2171-8985-1587-E62DA39E7B74}"/>
              </a:ext>
            </a:extLst>
          </p:cNvPr>
          <p:cNvSpPr/>
          <p:nvPr/>
        </p:nvSpPr>
        <p:spPr bwMode="auto">
          <a:xfrm>
            <a:off x="1247523" y="4008790"/>
            <a:ext cx="379157" cy="34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3D9BC3-3889-8E4C-DB6A-E8A06EEA395C}"/>
              </a:ext>
            </a:extLst>
          </p:cNvPr>
          <p:cNvSpPr/>
          <p:nvPr/>
        </p:nvSpPr>
        <p:spPr bwMode="auto">
          <a:xfrm>
            <a:off x="1272251" y="5444664"/>
            <a:ext cx="321459" cy="35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78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5ACD5-8DF8-B305-9D48-102036F002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4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1914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44E7FC-822D-E301-9401-A3443D6564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95FFB9-FDF3-A75D-C662-C2057EAD3259}"/>
              </a:ext>
            </a:extLst>
          </p:cNvPr>
          <p:cNvSpPr/>
          <p:nvPr/>
        </p:nvSpPr>
        <p:spPr bwMode="auto">
          <a:xfrm>
            <a:off x="3608995" y="977980"/>
            <a:ext cx="1612484" cy="55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586345-A71E-5687-4C98-D513FD6514C6}"/>
              </a:ext>
            </a:extLst>
          </p:cNvPr>
          <p:cNvSpPr/>
          <p:nvPr/>
        </p:nvSpPr>
        <p:spPr bwMode="auto">
          <a:xfrm>
            <a:off x="4758095" y="1868085"/>
            <a:ext cx="2057985" cy="55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66CDCB-5A11-992E-7D31-3291201B96D8}"/>
              </a:ext>
            </a:extLst>
          </p:cNvPr>
          <p:cNvSpPr/>
          <p:nvPr/>
        </p:nvSpPr>
        <p:spPr bwMode="auto">
          <a:xfrm>
            <a:off x="3979460" y="2754633"/>
            <a:ext cx="1612484" cy="602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AC81E2-1371-AA31-302B-118364AC7E4B}"/>
              </a:ext>
            </a:extLst>
          </p:cNvPr>
          <p:cNvSpPr/>
          <p:nvPr/>
        </p:nvSpPr>
        <p:spPr bwMode="auto">
          <a:xfrm>
            <a:off x="4151784" y="3573016"/>
            <a:ext cx="1944216" cy="702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328590E-3A0F-63FE-57DC-7385708009F9}"/>
              </a:ext>
            </a:extLst>
          </p:cNvPr>
          <p:cNvSpPr/>
          <p:nvPr/>
        </p:nvSpPr>
        <p:spPr bwMode="auto">
          <a:xfrm>
            <a:off x="2783632" y="4509023"/>
            <a:ext cx="1728191" cy="602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2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B4D1D-1E86-79F3-CDA8-7A6B77F3C7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7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F11121-93A2-9864-4E0F-1B3D92E38BDC}"/>
              </a:ext>
            </a:extLst>
          </p:cNvPr>
          <p:cNvSpPr/>
          <p:nvPr/>
        </p:nvSpPr>
        <p:spPr bwMode="auto">
          <a:xfrm>
            <a:off x="2801185" y="2806547"/>
            <a:ext cx="1568894" cy="512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4EA0ED-AD6F-85C3-1A2C-002111BFE2B0}"/>
              </a:ext>
            </a:extLst>
          </p:cNvPr>
          <p:cNvSpPr/>
          <p:nvPr/>
        </p:nvSpPr>
        <p:spPr bwMode="auto">
          <a:xfrm>
            <a:off x="3121368" y="3856005"/>
            <a:ext cx="1560889" cy="512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F3A69B-6615-8E1F-C8E8-C9D3D7100AA7}"/>
              </a:ext>
            </a:extLst>
          </p:cNvPr>
          <p:cNvSpPr/>
          <p:nvPr/>
        </p:nvSpPr>
        <p:spPr bwMode="auto">
          <a:xfrm>
            <a:off x="2657103" y="5938898"/>
            <a:ext cx="1056602" cy="512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8B408C9-166B-9367-7956-2440E493D7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797"/>
          <a:stretch/>
        </p:blipFill>
        <p:spPr>
          <a:xfrm>
            <a:off x="1914258" y="4780218"/>
            <a:ext cx="2885598" cy="102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7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2826A-EE72-FD5E-8E89-7223EF8E8A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489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3329EDE-DC1A-DE89-67B5-877C159B75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2063552" y="1349496"/>
            <a:ext cx="2160240" cy="100811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388D443-69F6-8D5F-242E-B19B960C89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703512" y="2213592"/>
            <a:ext cx="2088232" cy="100811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CC1775C-4EB3-2B46-84C5-40DA866EF8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707878" y="3077688"/>
            <a:ext cx="2659930" cy="100811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3744801-C4B7-C603-5470-5FB2E2DD5D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574702" y="3941784"/>
            <a:ext cx="2433066" cy="10081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1B052FF6-44A6-2ED1-3B58-493C1B2FDA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821310" y="4801196"/>
            <a:ext cx="2546498" cy="100811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C0CB452A-6C67-96E0-E31D-07E209D87D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991544" y="5678704"/>
            <a:ext cx="2546498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21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11EF1-4731-A58F-5643-D9AB51401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9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77B632-B218-2A5B-C685-C589AD2ADADD}"/>
              </a:ext>
            </a:extLst>
          </p:cNvPr>
          <p:cNvSpPr/>
          <p:nvPr/>
        </p:nvSpPr>
        <p:spPr bwMode="auto">
          <a:xfrm>
            <a:off x="2491265" y="1811726"/>
            <a:ext cx="833150" cy="41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C20086-AB27-0E6E-2FD3-49BA1042CE85}"/>
              </a:ext>
            </a:extLst>
          </p:cNvPr>
          <p:cNvSpPr/>
          <p:nvPr/>
        </p:nvSpPr>
        <p:spPr bwMode="auto">
          <a:xfrm>
            <a:off x="2386301" y="2664574"/>
            <a:ext cx="846271" cy="41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290ACF-09BB-3BC7-9323-CC77013C456D}"/>
              </a:ext>
            </a:extLst>
          </p:cNvPr>
          <p:cNvSpPr/>
          <p:nvPr/>
        </p:nvSpPr>
        <p:spPr bwMode="auto">
          <a:xfrm>
            <a:off x="2307578" y="5236236"/>
            <a:ext cx="892193" cy="413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35BD14-E966-849E-3E77-8A6F04B880D5}"/>
              </a:ext>
            </a:extLst>
          </p:cNvPr>
          <p:cNvSpPr/>
          <p:nvPr/>
        </p:nvSpPr>
        <p:spPr bwMode="auto">
          <a:xfrm>
            <a:off x="2287898" y="6213731"/>
            <a:ext cx="544500" cy="28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58AA92A-6658-37E3-183D-22C2160C24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890572" y="3297008"/>
            <a:ext cx="2549243" cy="10081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BEE9845-EFF3-08D0-1055-09B9997F93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957951" y="4140200"/>
            <a:ext cx="2121826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5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3BEF6-DDEC-11C9-AF31-2B4E5B849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042155-F363-6F76-D3CE-22E62F24F62C}"/>
              </a:ext>
            </a:extLst>
          </p:cNvPr>
          <p:cNvSpPr/>
          <p:nvPr/>
        </p:nvSpPr>
        <p:spPr bwMode="auto">
          <a:xfrm>
            <a:off x="3434285" y="3412360"/>
            <a:ext cx="1600000" cy="60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25D1C01-CCA9-566D-69B8-183559FE63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991544" y="2132856"/>
            <a:ext cx="2808312" cy="100811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5A64CBA-EA6F-403F-E234-C80AE31DB1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2135559" y="4635585"/>
            <a:ext cx="2898725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8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1C0E8D-F53C-7356-68F3-1DA45037F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ABB4D0-039F-792C-294F-B7F6A6A80D3E}"/>
              </a:ext>
            </a:extLst>
          </p:cNvPr>
          <p:cNvSpPr/>
          <p:nvPr/>
        </p:nvSpPr>
        <p:spPr bwMode="auto">
          <a:xfrm>
            <a:off x="3510476" y="1076766"/>
            <a:ext cx="1742857" cy="6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1D4C08-704C-6C5D-9E10-770F84494705}"/>
              </a:ext>
            </a:extLst>
          </p:cNvPr>
          <p:cNvSpPr/>
          <p:nvPr/>
        </p:nvSpPr>
        <p:spPr bwMode="auto">
          <a:xfrm>
            <a:off x="2891428" y="3695926"/>
            <a:ext cx="1057142" cy="6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3FFBF4C-1F34-DE27-A4B5-5FEF9C2B3F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919536" y="2403977"/>
            <a:ext cx="288032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2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52602-614A-077D-3D7F-AF14692DF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8215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8E688A6-8649-4CEA-7DE7-E071686B18B4}"/>
              </a:ext>
            </a:extLst>
          </p:cNvPr>
          <p:cNvSpPr/>
          <p:nvPr/>
        </p:nvSpPr>
        <p:spPr bwMode="auto">
          <a:xfrm>
            <a:off x="4494528" y="5944830"/>
            <a:ext cx="2681591" cy="517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47BB0C-9D03-9567-BDBF-115832B1CA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4295800" y="1782184"/>
            <a:ext cx="4464496" cy="100811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46FDCFB-4E3E-2A04-8152-807218BD8A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5015880" y="2773151"/>
            <a:ext cx="3528392" cy="100811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58CB41A-EDBD-A845-3FD7-22BE23D086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5045796" y="3789360"/>
            <a:ext cx="3714499" cy="100811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5415821-4CBE-A499-FF52-D9E1E3C055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4238750" y="4772230"/>
            <a:ext cx="401749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47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3DD32-AE94-4F57-5CA1-9933C0BBE8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1423A0-3275-A436-9D3D-823441583F3A}"/>
              </a:ext>
            </a:extLst>
          </p:cNvPr>
          <p:cNvSpPr/>
          <p:nvPr/>
        </p:nvSpPr>
        <p:spPr bwMode="auto">
          <a:xfrm>
            <a:off x="4024761" y="1201021"/>
            <a:ext cx="1076190" cy="505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5E1269-C26E-FF51-8D18-7E749082DB60}"/>
              </a:ext>
            </a:extLst>
          </p:cNvPr>
          <p:cNvSpPr/>
          <p:nvPr/>
        </p:nvSpPr>
        <p:spPr bwMode="auto">
          <a:xfrm>
            <a:off x="7177142" y="2145735"/>
            <a:ext cx="1085713" cy="51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B1A801-2714-A31A-7FB9-FB2F554817D8}"/>
              </a:ext>
            </a:extLst>
          </p:cNvPr>
          <p:cNvSpPr/>
          <p:nvPr/>
        </p:nvSpPr>
        <p:spPr bwMode="auto">
          <a:xfrm>
            <a:off x="4234285" y="3109534"/>
            <a:ext cx="1628571" cy="51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1DA856-F2DB-353F-88A5-FCF6645CC856}"/>
              </a:ext>
            </a:extLst>
          </p:cNvPr>
          <p:cNvSpPr/>
          <p:nvPr/>
        </p:nvSpPr>
        <p:spPr bwMode="auto">
          <a:xfrm>
            <a:off x="5348571" y="4082876"/>
            <a:ext cx="2171427" cy="49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5B6B47-08C7-0029-860B-3EADA023593F}"/>
              </a:ext>
            </a:extLst>
          </p:cNvPr>
          <p:cNvSpPr/>
          <p:nvPr/>
        </p:nvSpPr>
        <p:spPr bwMode="auto">
          <a:xfrm>
            <a:off x="6272380" y="4869160"/>
            <a:ext cx="3496028" cy="6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5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CB1CD-48C3-70A7-981B-06E4D2D36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22FC5-1601-9534-1D6D-501BBABA0C51}"/>
              </a:ext>
            </a:extLst>
          </p:cNvPr>
          <p:cNvSpPr/>
          <p:nvPr/>
        </p:nvSpPr>
        <p:spPr bwMode="auto">
          <a:xfrm>
            <a:off x="1386666" y="2126453"/>
            <a:ext cx="438095" cy="400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9245DD-E2A3-7462-3012-2C6B5F32FAE6}"/>
              </a:ext>
            </a:extLst>
          </p:cNvPr>
          <p:cNvSpPr/>
          <p:nvPr/>
        </p:nvSpPr>
        <p:spPr bwMode="auto">
          <a:xfrm>
            <a:off x="1415238" y="2966056"/>
            <a:ext cx="380952" cy="41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D2ED1D-111D-B178-B542-4230D5F25DA3}"/>
              </a:ext>
            </a:extLst>
          </p:cNvPr>
          <p:cNvSpPr/>
          <p:nvPr/>
        </p:nvSpPr>
        <p:spPr bwMode="auto">
          <a:xfrm>
            <a:off x="1434285" y="3824741"/>
            <a:ext cx="352380" cy="400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5281A0-DB7F-6181-E8CA-4760F16568DC}"/>
              </a:ext>
            </a:extLst>
          </p:cNvPr>
          <p:cNvSpPr/>
          <p:nvPr/>
        </p:nvSpPr>
        <p:spPr bwMode="auto">
          <a:xfrm>
            <a:off x="1434285" y="4673885"/>
            <a:ext cx="352380" cy="400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44915C-90BB-9FAF-18EB-BF3E317078F3}"/>
              </a:ext>
            </a:extLst>
          </p:cNvPr>
          <p:cNvSpPr/>
          <p:nvPr/>
        </p:nvSpPr>
        <p:spPr bwMode="auto">
          <a:xfrm>
            <a:off x="1386666" y="5532570"/>
            <a:ext cx="438095" cy="400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11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9D20F-222B-7A0A-76C1-D168BC1310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9EDC1-0990-21C7-D6CE-7F0A01AE5780}"/>
              </a:ext>
            </a:extLst>
          </p:cNvPr>
          <p:cNvSpPr/>
          <p:nvPr/>
        </p:nvSpPr>
        <p:spPr bwMode="auto">
          <a:xfrm>
            <a:off x="1254121" y="2026217"/>
            <a:ext cx="358624" cy="32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242D58-41C6-0CC7-6A4C-2D9C79BEBFDD}"/>
              </a:ext>
            </a:extLst>
          </p:cNvPr>
          <p:cNvSpPr/>
          <p:nvPr/>
        </p:nvSpPr>
        <p:spPr bwMode="auto">
          <a:xfrm>
            <a:off x="1292273" y="4455501"/>
            <a:ext cx="282321" cy="32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62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137C3-73A1-A021-A679-8FBD01640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1BAFC4-D3A7-4D2D-07AE-EEB70ECA1517}"/>
              </a:ext>
            </a:extLst>
          </p:cNvPr>
          <p:cNvSpPr/>
          <p:nvPr/>
        </p:nvSpPr>
        <p:spPr bwMode="auto">
          <a:xfrm>
            <a:off x="1334840" y="1146545"/>
            <a:ext cx="357892" cy="39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CB09BF-A293-5816-B701-DF19371EF28A}"/>
              </a:ext>
            </a:extLst>
          </p:cNvPr>
          <p:cNvSpPr/>
          <p:nvPr/>
        </p:nvSpPr>
        <p:spPr bwMode="auto">
          <a:xfrm>
            <a:off x="1334840" y="4058698"/>
            <a:ext cx="357892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51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45E4D-3DB5-5049-E421-3E8CF50B53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8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B49CA4-C433-2ECA-5A6D-B2F762A9057B}"/>
              </a:ext>
            </a:extLst>
          </p:cNvPr>
          <p:cNvSpPr/>
          <p:nvPr/>
        </p:nvSpPr>
        <p:spPr bwMode="auto">
          <a:xfrm>
            <a:off x="1329523" y="1238685"/>
            <a:ext cx="438095" cy="4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23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3BE7C-11C5-EE1A-8233-F677268E68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F00009-0C8D-50D7-7F34-99C0FC6EF4D8}"/>
              </a:ext>
            </a:extLst>
          </p:cNvPr>
          <p:cNvSpPr/>
          <p:nvPr/>
        </p:nvSpPr>
        <p:spPr bwMode="auto">
          <a:xfrm>
            <a:off x="1577142" y="4831411"/>
            <a:ext cx="1838095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955BBD-D311-4791-2024-7144A5C808F2}"/>
              </a:ext>
            </a:extLst>
          </p:cNvPr>
          <p:cNvSpPr/>
          <p:nvPr/>
        </p:nvSpPr>
        <p:spPr bwMode="auto">
          <a:xfrm>
            <a:off x="6948571" y="4831411"/>
            <a:ext cx="1838095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68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70109-43FA-D5AB-108B-B6B7224EB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78D33-6AB6-F7A5-8883-BDE353A5B8CD}"/>
              </a:ext>
            </a:extLst>
          </p:cNvPr>
          <p:cNvSpPr/>
          <p:nvPr/>
        </p:nvSpPr>
        <p:spPr bwMode="auto">
          <a:xfrm>
            <a:off x="6929523" y="3849882"/>
            <a:ext cx="2066666" cy="6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AF3CA72-A3CA-9C1F-2B72-6254749E29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271464" y="3849882"/>
            <a:ext cx="2232247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1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B6527-A45C-29CC-B239-2AB000582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C47BA2-3F5A-729D-C15F-2287B1DC5FC3}"/>
              </a:ext>
            </a:extLst>
          </p:cNvPr>
          <p:cNvSpPr/>
          <p:nvPr/>
        </p:nvSpPr>
        <p:spPr bwMode="auto">
          <a:xfrm>
            <a:off x="1862857" y="3812965"/>
            <a:ext cx="1104761" cy="610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8F112F-0824-CC94-B599-03A64F6BC81D}"/>
              </a:ext>
            </a:extLst>
          </p:cNvPr>
          <p:cNvSpPr/>
          <p:nvPr/>
        </p:nvSpPr>
        <p:spPr bwMode="auto">
          <a:xfrm>
            <a:off x="7015238" y="3994101"/>
            <a:ext cx="1180952" cy="429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00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077CE-A5B1-4D00-F20D-6064D65AC0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4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FFC9A8-B88A-D94F-9A00-ADB91728D48C}"/>
              </a:ext>
            </a:extLst>
          </p:cNvPr>
          <p:cNvSpPr/>
          <p:nvPr/>
        </p:nvSpPr>
        <p:spPr bwMode="auto">
          <a:xfrm>
            <a:off x="1515406" y="3575243"/>
            <a:ext cx="968321" cy="553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275CB7C-63F3-5326-29FA-E1952C463E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6240017" y="3501008"/>
            <a:ext cx="2088232" cy="100811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44CAE5B-32F1-2147-BCFF-578AECEFC9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4755348" y="5215450"/>
            <a:ext cx="208823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2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30D86-B40D-E835-5C91-4FB7E23A5D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011FD-192C-11BE-1BF8-0CB678F604B1}"/>
              </a:ext>
            </a:extLst>
          </p:cNvPr>
          <p:cNvSpPr/>
          <p:nvPr/>
        </p:nvSpPr>
        <p:spPr bwMode="auto">
          <a:xfrm>
            <a:off x="1434285" y="2182235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2A4F85-CB37-D2AF-0FD3-C96785AE9871}"/>
              </a:ext>
            </a:extLst>
          </p:cNvPr>
          <p:cNvSpPr/>
          <p:nvPr/>
        </p:nvSpPr>
        <p:spPr bwMode="auto">
          <a:xfrm>
            <a:off x="1386666" y="3935647"/>
            <a:ext cx="438095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80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6E025-7121-D232-D7E8-D331D7A497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E3243E-50B6-C2F1-AFC7-0DD1B4C548F8}"/>
              </a:ext>
            </a:extLst>
          </p:cNvPr>
          <p:cNvSpPr/>
          <p:nvPr/>
        </p:nvSpPr>
        <p:spPr bwMode="auto">
          <a:xfrm>
            <a:off x="1332437" y="1170309"/>
            <a:ext cx="333238" cy="37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66E41F-B129-2A55-E1E5-64D26767D222}"/>
              </a:ext>
            </a:extLst>
          </p:cNvPr>
          <p:cNvSpPr/>
          <p:nvPr/>
        </p:nvSpPr>
        <p:spPr bwMode="auto">
          <a:xfrm>
            <a:off x="1287405" y="4478478"/>
            <a:ext cx="414296" cy="36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90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1B622-FAEF-9963-820E-2DF99A9361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425D57-28AA-B7C5-CCA3-50088498A987}"/>
              </a:ext>
            </a:extLst>
          </p:cNvPr>
          <p:cNvSpPr/>
          <p:nvPr/>
        </p:nvSpPr>
        <p:spPr bwMode="auto">
          <a:xfrm>
            <a:off x="1367619" y="1210526"/>
            <a:ext cx="352380" cy="400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63D599-D732-A3DA-4A06-E69FB0068D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717032"/>
            <a:ext cx="10800000" cy="86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450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24141-FDC3-DA6A-EC96-620FD30F9C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B6F501-5E35-47D2-BD61-1A59CB50AA1D}"/>
              </a:ext>
            </a:extLst>
          </p:cNvPr>
          <p:cNvSpPr/>
          <p:nvPr/>
        </p:nvSpPr>
        <p:spPr bwMode="auto">
          <a:xfrm>
            <a:off x="1367619" y="1115101"/>
            <a:ext cx="352380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32C62F-52A2-9251-2757-B5C9DC67B9F4}"/>
              </a:ext>
            </a:extLst>
          </p:cNvPr>
          <p:cNvSpPr/>
          <p:nvPr/>
        </p:nvSpPr>
        <p:spPr bwMode="auto">
          <a:xfrm>
            <a:off x="1367619" y="1973707"/>
            <a:ext cx="352380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50831D-4AF1-275E-2162-4C4DE8A9AE97}"/>
              </a:ext>
            </a:extLst>
          </p:cNvPr>
          <p:cNvSpPr/>
          <p:nvPr/>
        </p:nvSpPr>
        <p:spPr bwMode="auto">
          <a:xfrm>
            <a:off x="1367619" y="2822773"/>
            <a:ext cx="352380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D71355-A07B-37B4-D764-9E8870E9C929}"/>
              </a:ext>
            </a:extLst>
          </p:cNvPr>
          <p:cNvSpPr/>
          <p:nvPr/>
        </p:nvSpPr>
        <p:spPr bwMode="auto">
          <a:xfrm>
            <a:off x="1320000" y="3671840"/>
            <a:ext cx="447619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E4B8B1-EE16-6D73-947A-2CDB5763432B}"/>
              </a:ext>
            </a:extLst>
          </p:cNvPr>
          <p:cNvSpPr/>
          <p:nvPr/>
        </p:nvSpPr>
        <p:spPr bwMode="auto">
          <a:xfrm>
            <a:off x="1358095" y="4520906"/>
            <a:ext cx="371428" cy="410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3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497CD-0AA0-3CBC-AA41-922B6EBAF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9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4A9EE-9D3B-86DD-3FAA-7A23C1F31CD5}"/>
              </a:ext>
            </a:extLst>
          </p:cNvPr>
          <p:cNvSpPr/>
          <p:nvPr/>
        </p:nvSpPr>
        <p:spPr bwMode="auto">
          <a:xfrm>
            <a:off x="2554316" y="4797152"/>
            <a:ext cx="2965620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1A8B0D-6125-CF39-C18B-7AF2F030B558}"/>
              </a:ext>
            </a:extLst>
          </p:cNvPr>
          <p:cNvSpPr/>
          <p:nvPr/>
        </p:nvSpPr>
        <p:spPr bwMode="auto">
          <a:xfrm>
            <a:off x="1487488" y="5744650"/>
            <a:ext cx="2448272" cy="70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97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461788-882C-C37A-0D50-CA740D374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5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987166-B0BD-0E91-D873-AABF8313368A}"/>
              </a:ext>
            </a:extLst>
          </p:cNvPr>
          <p:cNvSpPr/>
          <p:nvPr/>
        </p:nvSpPr>
        <p:spPr bwMode="auto">
          <a:xfrm>
            <a:off x="8328248" y="2191386"/>
            <a:ext cx="1477665" cy="589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F608B6-C0F8-BD97-8A95-5B1D7AB221BA}"/>
              </a:ext>
            </a:extLst>
          </p:cNvPr>
          <p:cNvSpPr/>
          <p:nvPr/>
        </p:nvSpPr>
        <p:spPr bwMode="auto">
          <a:xfrm>
            <a:off x="1280858" y="3242306"/>
            <a:ext cx="1314012" cy="50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C8BDFE-6D03-92BC-5097-CCF53C0D5AD0}"/>
              </a:ext>
            </a:extLst>
          </p:cNvPr>
          <p:cNvSpPr/>
          <p:nvPr/>
        </p:nvSpPr>
        <p:spPr bwMode="auto">
          <a:xfrm>
            <a:off x="7041680" y="4285203"/>
            <a:ext cx="1570404" cy="513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5CE8FBC-01AB-1963-75E7-EE4D9092CE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6342782" y="1031472"/>
            <a:ext cx="3137594" cy="100811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C0D4EF8-41F6-372D-C488-9B2C5EB5D6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2471348" y="5208575"/>
            <a:ext cx="3120596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E5C6F-3251-5CC7-A144-B453F4CF37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7E61877-A3F8-6561-E09A-2BA7816A49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5087888" y="2427144"/>
            <a:ext cx="4680520" cy="100811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7046F12-AF1D-D4E1-FE46-DE0BE376BA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2639616" y="4509120"/>
            <a:ext cx="424847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6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F4E0F-4C1B-B739-6392-106B4E24E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00E242-DC97-ACD0-9896-EB030AF99384}"/>
              </a:ext>
            </a:extLst>
          </p:cNvPr>
          <p:cNvSpPr/>
          <p:nvPr/>
        </p:nvSpPr>
        <p:spPr bwMode="auto">
          <a:xfrm>
            <a:off x="5205714" y="1276932"/>
            <a:ext cx="1990476" cy="609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852D0C2-8109-B865-2DA9-7A2F57071B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3215680" y="3356992"/>
            <a:ext cx="6264696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45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178B4-490E-6513-9E3B-AE05F3E31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67119A-E045-FF1E-D3EE-51CB756C6875}"/>
              </a:ext>
            </a:extLst>
          </p:cNvPr>
          <p:cNvSpPr/>
          <p:nvPr/>
        </p:nvSpPr>
        <p:spPr bwMode="auto">
          <a:xfrm>
            <a:off x="3529523" y="1172258"/>
            <a:ext cx="1847619" cy="610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CEDA3D-DB99-544F-C17D-F075A23A927F}"/>
              </a:ext>
            </a:extLst>
          </p:cNvPr>
          <p:cNvSpPr/>
          <p:nvPr/>
        </p:nvSpPr>
        <p:spPr bwMode="auto">
          <a:xfrm>
            <a:off x="3881904" y="3270202"/>
            <a:ext cx="1409523" cy="610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C914A4-8F10-455E-4F51-43CBE01BC23C}"/>
              </a:ext>
            </a:extLst>
          </p:cNvPr>
          <p:cNvSpPr/>
          <p:nvPr/>
        </p:nvSpPr>
        <p:spPr bwMode="auto">
          <a:xfrm>
            <a:off x="4234285" y="4509896"/>
            <a:ext cx="1057142" cy="610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1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E5584-8A2B-618C-3598-344E608F17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2597F5B-E72B-8A58-AB2F-C84E60D2D8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7559605" y="2297497"/>
            <a:ext cx="175287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797E7-2CCB-382C-E2DF-B195F7AE9E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209A2B-F7C4-891B-A709-C1D78A8C451D}"/>
              </a:ext>
            </a:extLst>
          </p:cNvPr>
          <p:cNvSpPr/>
          <p:nvPr/>
        </p:nvSpPr>
        <p:spPr bwMode="auto">
          <a:xfrm>
            <a:off x="3653333" y="1086352"/>
            <a:ext cx="1619047" cy="6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C8BE3D3-4F5E-0F61-12AA-92831871B7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5557569" y="3178601"/>
            <a:ext cx="1906583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0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5810F-FCA9-42C8-6607-E740252BFE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8C0FC9B-1B44-BD3A-BF70-41F573125C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604309" y="1968215"/>
            <a:ext cx="2331451" cy="100811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6DD2A3F-F90A-3096-EA76-2ECC7587F1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487488" y="3894431"/>
            <a:ext cx="2448272" cy="100811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0F5C433-4C3E-C2D0-7244-9EAC4CE299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5087888" y="5013176"/>
            <a:ext cx="1944216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8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B81CF-D769-A7C3-D553-B198373015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EDEF3-DA6F-6900-F78D-487C3FE5F1FE}"/>
              </a:ext>
            </a:extLst>
          </p:cNvPr>
          <p:cNvSpPr/>
          <p:nvPr/>
        </p:nvSpPr>
        <p:spPr bwMode="auto">
          <a:xfrm>
            <a:off x="3166907" y="2137317"/>
            <a:ext cx="2247160" cy="532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381A21-1E8A-530D-A3A9-1FB207747764}"/>
              </a:ext>
            </a:extLst>
          </p:cNvPr>
          <p:cNvSpPr/>
          <p:nvPr/>
        </p:nvSpPr>
        <p:spPr bwMode="auto">
          <a:xfrm>
            <a:off x="6816080" y="4941168"/>
            <a:ext cx="1872207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9F2F26-399B-89F5-8550-41CE777216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4809988" y="3131731"/>
            <a:ext cx="3086211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0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95653-D3C7-B3F2-9566-654437972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CA7ACDC-047B-7EE3-403B-E9D50BEA12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4305932" y="1169252"/>
            <a:ext cx="2870187" cy="100811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844E5AD-2116-40D8-6791-28387386D5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5231904" y="2420888"/>
            <a:ext cx="3168352" cy="100811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1B5AC59-5DBB-F424-9149-D9CCDFF8E6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1559496" y="3672525"/>
            <a:ext cx="2808312" cy="10081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CA7A07D-6FB5-3969-AE4E-ADEC175E7D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5026012" y="4925373"/>
            <a:ext cx="3374243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82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8580C-F945-9407-5258-A849FC50F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CC370-A42D-16E1-E81A-F8971D8ADF41}"/>
              </a:ext>
            </a:extLst>
          </p:cNvPr>
          <p:cNvSpPr/>
          <p:nvPr/>
        </p:nvSpPr>
        <p:spPr bwMode="auto">
          <a:xfrm>
            <a:off x="1462857" y="3079281"/>
            <a:ext cx="323809" cy="276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5D877B-3103-AB22-30D4-ACD63C66EE67}"/>
              </a:ext>
            </a:extLst>
          </p:cNvPr>
          <p:cNvSpPr/>
          <p:nvPr/>
        </p:nvSpPr>
        <p:spPr bwMode="auto">
          <a:xfrm>
            <a:off x="1462857" y="3937449"/>
            <a:ext cx="323809" cy="266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744537-EF1C-5952-73A7-75532D077E48}"/>
              </a:ext>
            </a:extLst>
          </p:cNvPr>
          <p:cNvSpPr/>
          <p:nvPr/>
        </p:nvSpPr>
        <p:spPr bwMode="auto">
          <a:xfrm>
            <a:off x="1310476" y="4576308"/>
            <a:ext cx="590476" cy="52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1F0401-BF68-412C-093A-FEA9260D0CFF}"/>
              </a:ext>
            </a:extLst>
          </p:cNvPr>
          <p:cNvSpPr/>
          <p:nvPr/>
        </p:nvSpPr>
        <p:spPr bwMode="auto">
          <a:xfrm>
            <a:off x="1462857" y="5634716"/>
            <a:ext cx="323809" cy="266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19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563A5-B85C-D3DF-A675-15942F2115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54C7F1-0F69-122B-C577-AA0088A554D1}"/>
              </a:ext>
            </a:extLst>
          </p:cNvPr>
          <p:cNvSpPr/>
          <p:nvPr/>
        </p:nvSpPr>
        <p:spPr bwMode="auto">
          <a:xfrm>
            <a:off x="6466106" y="1125239"/>
            <a:ext cx="1107791" cy="57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A68009-A4D1-86C6-4DB7-EDA7D496BD67}"/>
              </a:ext>
            </a:extLst>
          </p:cNvPr>
          <p:cNvSpPr/>
          <p:nvPr/>
        </p:nvSpPr>
        <p:spPr bwMode="auto">
          <a:xfrm>
            <a:off x="5772610" y="3117352"/>
            <a:ext cx="1296926" cy="57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69C869-A065-F398-4497-90735686E5B0}"/>
              </a:ext>
            </a:extLst>
          </p:cNvPr>
          <p:cNvSpPr/>
          <p:nvPr/>
        </p:nvSpPr>
        <p:spPr bwMode="auto">
          <a:xfrm>
            <a:off x="4619786" y="5100450"/>
            <a:ext cx="1486061" cy="57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7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F7A47-4280-6784-0D04-8ECD5513B5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04664"/>
            <a:ext cx="5760000" cy="2829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809D47-AFBF-2D5F-18AC-35267B6B2C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233840"/>
            <a:ext cx="5760000" cy="3477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BD1AB22-7D82-6A67-8E0B-CD7F8AD3A9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2106"/>
          <a:stretch/>
        </p:blipFill>
        <p:spPr>
          <a:xfrm>
            <a:off x="4880032" y="3212976"/>
            <a:ext cx="1855231" cy="6659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085B04E-6587-2910-3980-B172338D13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2106"/>
          <a:stretch/>
        </p:blipFill>
        <p:spPr>
          <a:xfrm>
            <a:off x="6815072" y="3208605"/>
            <a:ext cx="1555553" cy="66598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827BD7C-A89A-5D0C-30AA-C4DC5144FC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2106"/>
          <a:stretch/>
        </p:blipFill>
        <p:spPr>
          <a:xfrm>
            <a:off x="3654078" y="4411712"/>
            <a:ext cx="1865858" cy="66598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59F6780-C7B7-7663-3B60-9E4512877B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2106"/>
          <a:stretch/>
        </p:blipFill>
        <p:spPr>
          <a:xfrm>
            <a:off x="5591944" y="4411712"/>
            <a:ext cx="1656184" cy="66598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CF90890-AF90-3B01-79C4-0D844E06FC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2106"/>
          <a:stretch/>
        </p:blipFill>
        <p:spPr>
          <a:xfrm>
            <a:off x="6653014" y="5619973"/>
            <a:ext cx="1963266" cy="66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16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C218B-B858-6542-767F-0BA168EF7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1224"/>
            <a:ext cx="10800000" cy="365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272C66-3A6A-63BC-47C5-5A0E5889B711}"/>
              </a:ext>
            </a:extLst>
          </p:cNvPr>
          <p:cNvSpPr/>
          <p:nvPr/>
        </p:nvSpPr>
        <p:spPr bwMode="auto">
          <a:xfrm>
            <a:off x="8977142" y="921839"/>
            <a:ext cx="1790476" cy="609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EF255C-AEC0-F6DA-2049-71B46A812CB4}"/>
              </a:ext>
            </a:extLst>
          </p:cNvPr>
          <p:cNvSpPr/>
          <p:nvPr/>
        </p:nvSpPr>
        <p:spPr bwMode="auto">
          <a:xfrm>
            <a:off x="4158095" y="3189316"/>
            <a:ext cx="2276190" cy="600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190E22-B28A-4764-7339-0BF4BAF6C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0" b="10730"/>
          <a:stretch/>
        </p:blipFill>
        <p:spPr>
          <a:xfrm>
            <a:off x="2963652" y="4057802"/>
            <a:ext cx="6264696" cy="280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097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7A802-1646-2A8B-6021-FDE6873F9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2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F172D4-C4C1-B35E-8D3E-9A168354EFA0}"/>
              </a:ext>
            </a:extLst>
          </p:cNvPr>
          <p:cNvSpPr/>
          <p:nvPr/>
        </p:nvSpPr>
        <p:spPr bwMode="auto">
          <a:xfrm>
            <a:off x="3415361" y="5066718"/>
            <a:ext cx="1016165" cy="324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0B2365-F28B-D3ED-3BAD-C28C76D6A836}"/>
              </a:ext>
            </a:extLst>
          </p:cNvPr>
          <p:cNvSpPr/>
          <p:nvPr/>
        </p:nvSpPr>
        <p:spPr bwMode="auto">
          <a:xfrm>
            <a:off x="4352251" y="5917381"/>
            <a:ext cx="720684" cy="461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90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AB376-CC8A-9DA1-6B84-D976A4B1E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CBD13-F667-C1EC-CC4B-7A9AB17E07BD}"/>
              </a:ext>
            </a:extLst>
          </p:cNvPr>
          <p:cNvSpPr/>
          <p:nvPr/>
        </p:nvSpPr>
        <p:spPr bwMode="auto">
          <a:xfrm>
            <a:off x="3216523" y="1442728"/>
            <a:ext cx="889172" cy="28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5C77D5-C9F7-6E83-02A8-4100898A88F2}"/>
              </a:ext>
            </a:extLst>
          </p:cNvPr>
          <p:cNvSpPr/>
          <p:nvPr/>
        </p:nvSpPr>
        <p:spPr bwMode="auto">
          <a:xfrm>
            <a:off x="8611408" y="2521123"/>
            <a:ext cx="718178" cy="385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48FC1E-09FB-1AB9-AB25-D1965249237B}"/>
              </a:ext>
            </a:extLst>
          </p:cNvPr>
          <p:cNvSpPr/>
          <p:nvPr/>
        </p:nvSpPr>
        <p:spPr bwMode="auto">
          <a:xfrm>
            <a:off x="6559471" y="4712148"/>
            <a:ext cx="1239712" cy="5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B63DD3-1D84-21C6-D845-C4152AF821EB}"/>
              </a:ext>
            </a:extLst>
          </p:cNvPr>
          <p:cNvSpPr/>
          <p:nvPr/>
        </p:nvSpPr>
        <p:spPr bwMode="auto">
          <a:xfrm>
            <a:off x="1805816" y="6055863"/>
            <a:ext cx="1068717" cy="37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EC8075-3773-0494-83EB-669587786AB1}"/>
              </a:ext>
            </a:extLst>
          </p:cNvPr>
          <p:cNvSpPr/>
          <p:nvPr/>
        </p:nvSpPr>
        <p:spPr bwMode="auto">
          <a:xfrm>
            <a:off x="7405895" y="5884689"/>
            <a:ext cx="957570" cy="5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E7B8173-7604-6298-3F52-7C14C72182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106"/>
          <a:stretch/>
        </p:blipFill>
        <p:spPr>
          <a:xfrm>
            <a:off x="4799856" y="3240052"/>
            <a:ext cx="3312368" cy="133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4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EF064-F9D7-5008-72D1-5C6D15D4E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728973-6D51-98D9-FA63-7A31182DA157}"/>
              </a:ext>
            </a:extLst>
          </p:cNvPr>
          <p:cNvSpPr/>
          <p:nvPr/>
        </p:nvSpPr>
        <p:spPr bwMode="auto">
          <a:xfrm>
            <a:off x="8862857" y="1334165"/>
            <a:ext cx="1838094" cy="6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3D5588A-0A1F-9F4C-7B8D-4872C5408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676" y="3630763"/>
            <a:ext cx="2691796" cy="129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95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1357C-62C3-3672-290D-7514D628A2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0F6E4-A71D-51D8-1318-9681AD6A03E4}"/>
              </a:ext>
            </a:extLst>
          </p:cNvPr>
          <p:cNvSpPr/>
          <p:nvPr/>
        </p:nvSpPr>
        <p:spPr bwMode="auto">
          <a:xfrm>
            <a:off x="1396190" y="1267319"/>
            <a:ext cx="333333" cy="26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37EA4C-9E13-E91B-F3FF-EA6D6DEE57DF}"/>
              </a:ext>
            </a:extLst>
          </p:cNvPr>
          <p:cNvSpPr/>
          <p:nvPr/>
        </p:nvSpPr>
        <p:spPr bwMode="auto">
          <a:xfrm>
            <a:off x="1396190" y="2115170"/>
            <a:ext cx="333333" cy="26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DB49FC-716E-CC43-02D2-D28D0B1AB356}"/>
              </a:ext>
            </a:extLst>
          </p:cNvPr>
          <p:cNvSpPr/>
          <p:nvPr/>
        </p:nvSpPr>
        <p:spPr bwMode="auto">
          <a:xfrm>
            <a:off x="1253333" y="2753440"/>
            <a:ext cx="580952" cy="5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04643A-12A6-91D8-D851-DA03AA58102D}"/>
              </a:ext>
            </a:extLst>
          </p:cNvPr>
          <p:cNvSpPr/>
          <p:nvPr/>
        </p:nvSpPr>
        <p:spPr bwMode="auto">
          <a:xfrm>
            <a:off x="1253333" y="3601292"/>
            <a:ext cx="580952" cy="5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28CD0F-4F62-1198-191A-8DB644E35BEC}"/>
              </a:ext>
            </a:extLst>
          </p:cNvPr>
          <p:cNvSpPr/>
          <p:nvPr/>
        </p:nvSpPr>
        <p:spPr bwMode="auto">
          <a:xfrm>
            <a:off x="1396190" y="4668251"/>
            <a:ext cx="333333" cy="26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AE30C2-D28B-40B9-A2A8-781D86E00A3D}"/>
              </a:ext>
            </a:extLst>
          </p:cNvPr>
          <p:cNvSpPr/>
          <p:nvPr/>
        </p:nvSpPr>
        <p:spPr bwMode="auto">
          <a:xfrm>
            <a:off x="1253333" y="5296995"/>
            <a:ext cx="580952" cy="5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AB5DA-F30E-480C-0E2D-8956E75E9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41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22D1D4-0DCF-E467-9284-414D281D26A7}"/>
              </a:ext>
            </a:extLst>
          </p:cNvPr>
          <p:cNvSpPr/>
          <p:nvPr/>
        </p:nvSpPr>
        <p:spPr bwMode="auto">
          <a:xfrm>
            <a:off x="4840629" y="2535773"/>
            <a:ext cx="162894" cy="19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DF2525-A336-CF9F-0EE1-086F9B0D3571}"/>
              </a:ext>
            </a:extLst>
          </p:cNvPr>
          <p:cNvSpPr/>
          <p:nvPr/>
        </p:nvSpPr>
        <p:spPr bwMode="auto">
          <a:xfrm>
            <a:off x="5811963" y="2535773"/>
            <a:ext cx="162894" cy="19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7D9FA9-DB23-D572-4B4A-FC8F18FEE45F}"/>
              </a:ext>
            </a:extLst>
          </p:cNvPr>
          <p:cNvSpPr/>
          <p:nvPr/>
        </p:nvSpPr>
        <p:spPr bwMode="auto">
          <a:xfrm>
            <a:off x="5075921" y="3224075"/>
            <a:ext cx="162894" cy="26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5FE969-98BE-A0BD-99DD-FB1459A865A8}"/>
              </a:ext>
            </a:extLst>
          </p:cNvPr>
          <p:cNvSpPr/>
          <p:nvPr/>
        </p:nvSpPr>
        <p:spPr bwMode="auto">
          <a:xfrm>
            <a:off x="6047255" y="3103320"/>
            <a:ext cx="229259" cy="38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99DFA8-54AF-05E9-D9F7-FC208A6C77B8}"/>
              </a:ext>
            </a:extLst>
          </p:cNvPr>
          <p:cNvSpPr/>
          <p:nvPr/>
        </p:nvSpPr>
        <p:spPr bwMode="auto">
          <a:xfrm>
            <a:off x="5268981" y="4051245"/>
            <a:ext cx="211159" cy="19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388ADB-C2BA-6CC1-B292-3B756558462B}"/>
              </a:ext>
            </a:extLst>
          </p:cNvPr>
          <p:cNvSpPr/>
          <p:nvPr/>
        </p:nvSpPr>
        <p:spPr bwMode="auto">
          <a:xfrm>
            <a:off x="4852695" y="4805962"/>
            <a:ext cx="211159" cy="20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20CC9F-8AE7-A46B-8BD0-839C8EAB8444}"/>
              </a:ext>
            </a:extLst>
          </p:cNvPr>
          <p:cNvSpPr/>
          <p:nvPr/>
        </p:nvSpPr>
        <p:spPr bwMode="auto">
          <a:xfrm>
            <a:off x="5811963" y="4624830"/>
            <a:ext cx="331822" cy="380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75B82B-A83E-BD34-E533-05C22E03AD08}"/>
              </a:ext>
            </a:extLst>
          </p:cNvPr>
          <p:cNvSpPr/>
          <p:nvPr/>
        </p:nvSpPr>
        <p:spPr bwMode="auto">
          <a:xfrm>
            <a:off x="5914526" y="5385584"/>
            <a:ext cx="229259" cy="380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BEB7A8-8DCB-7DE6-2E6B-9BCCA382D1DC}"/>
              </a:ext>
            </a:extLst>
          </p:cNvPr>
          <p:cNvSpPr/>
          <p:nvPr/>
        </p:nvSpPr>
        <p:spPr bwMode="auto">
          <a:xfrm>
            <a:off x="4949225" y="5566716"/>
            <a:ext cx="223225" cy="19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B0D2BE-11A7-0C4C-12CA-3FF61DCA361F}"/>
              </a:ext>
            </a:extLst>
          </p:cNvPr>
          <p:cNvSpPr/>
          <p:nvPr/>
        </p:nvSpPr>
        <p:spPr bwMode="auto">
          <a:xfrm>
            <a:off x="5618903" y="6140301"/>
            <a:ext cx="138762" cy="38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E044C8-A4FA-1D66-BA5A-777D513FB9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244" b="20176"/>
          <a:stretch/>
        </p:blipFill>
        <p:spPr>
          <a:xfrm>
            <a:off x="5924160" y="3789040"/>
            <a:ext cx="891920" cy="8357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610D2F9-274B-10C8-F3AB-BBC6E5A173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444" b="26918"/>
          <a:stretch/>
        </p:blipFill>
        <p:spPr>
          <a:xfrm>
            <a:off x="4223792" y="6093296"/>
            <a:ext cx="1015023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95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1D08D-E9FE-12C6-113E-BE98ADFA8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68CF71-02B4-086A-00A1-626D25620AFD}"/>
              </a:ext>
            </a:extLst>
          </p:cNvPr>
          <p:cNvSpPr/>
          <p:nvPr/>
        </p:nvSpPr>
        <p:spPr bwMode="auto">
          <a:xfrm>
            <a:off x="8300952" y="1267609"/>
            <a:ext cx="380952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AF5290-41ED-0A87-7009-A10AC4E6B0E7}"/>
              </a:ext>
            </a:extLst>
          </p:cNvPr>
          <p:cNvSpPr/>
          <p:nvPr/>
        </p:nvSpPr>
        <p:spPr bwMode="auto">
          <a:xfrm>
            <a:off x="8224761" y="2097223"/>
            <a:ext cx="361904" cy="61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4E000B-9A8A-B3B1-CBBD-3D4AFC664094}"/>
              </a:ext>
            </a:extLst>
          </p:cNvPr>
          <p:cNvSpPr/>
          <p:nvPr/>
        </p:nvSpPr>
        <p:spPr bwMode="auto">
          <a:xfrm>
            <a:off x="6862857" y="2392832"/>
            <a:ext cx="276190" cy="314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1B36D2-B165-6067-A68C-343910CCF24A}"/>
              </a:ext>
            </a:extLst>
          </p:cNvPr>
          <p:cNvSpPr/>
          <p:nvPr/>
        </p:nvSpPr>
        <p:spPr bwMode="auto">
          <a:xfrm>
            <a:off x="7329523" y="3498983"/>
            <a:ext cx="257142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3FA019-1C38-CE4B-0F5B-EB662562500B}"/>
              </a:ext>
            </a:extLst>
          </p:cNvPr>
          <p:cNvSpPr/>
          <p:nvPr/>
        </p:nvSpPr>
        <p:spPr bwMode="auto">
          <a:xfrm>
            <a:off x="8691428" y="3498983"/>
            <a:ext cx="257141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AE99CF-81EC-D6A0-D38D-7D6AF6527EBB}"/>
              </a:ext>
            </a:extLst>
          </p:cNvPr>
          <p:cNvSpPr/>
          <p:nvPr/>
        </p:nvSpPr>
        <p:spPr bwMode="auto">
          <a:xfrm>
            <a:off x="7139047" y="4614671"/>
            <a:ext cx="380952" cy="314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78BFF8-D29B-3E05-BDD2-6AF62683A58C}"/>
              </a:ext>
            </a:extLst>
          </p:cNvPr>
          <p:cNvSpPr/>
          <p:nvPr/>
        </p:nvSpPr>
        <p:spPr bwMode="auto">
          <a:xfrm>
            <a:off x="8577142" y="4605135"/>
            <a:ext cx="323809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4D195D-8B0B-A15D-0EC4-C1F9F54733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616"/>
          <a:stretch/>
        </p:blipFill>
        <p:spPr>
          <a:xfrm>
            <a:off x="6256773" y="992171"/>
            <a:ext cx="1207379" cy="110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1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9C0CB-A6C4-94C3-3A9C-F7F24CE03C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310A80-F36C-16C6-9CD3-B5908AC26A6C}"/>
              </a:ext>
            </a:extLst>
          </p:cNvPr>
          <p:cNvSpPr/>
          <p:nvPr/>
        </p:nvSpPr>
        <p:spPr bwMode="auto">
          <a:xfrm>
            <a:off x="1412873" y="2025996"/>
            <a:ext cx="341817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C5B353-9800-F1C0-A5AD-D26C90E4B484}"/>
              </a:ext>
            </a:extLst>
          </p:cNvPr>
          <p:cNvSpPr/>
          <p:nvPr/>
        </p:nvSpPr>
        <p:spPr bwMode="auto">
          <a:xfrm>
            <a:off x="1394396" y="3634728"/>
            <a:ext cx="369532" cy="3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51A2CB-4A8A-3F73-49F9-59ED7FAD02CB}"/>
              </a:ext>
            </a:extLst>
          </p:cNvPr>
          <p:cNvSpPr/>
          <p:nvPr/>
        </p:nvSpPr>
        <p:spPr bwMode="auto">
          <a:xfrm>
            <a:off x="1403634" y="5261951"/>
            <a:ext cx="378770" cy="37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4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E0F60-C2CA-859E-266F-E77691453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6BE38-A2E2-323A-2764-6A45720C1A8F}"/>
              </a:ext>
            </a:extLst>
          </p:cNvPr>
          <p:cNvSpPr/>
          <p:nvPr/>
        </p:nvSpPr>
        <p:spPr bwMode="auto">
          <a:xfrm>
            <a:off x="1358095" y="1115008"/>
            <a:ext cx="371428" cy="409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D47495-677A-8936-538E-3D1A5C6FC39D}"/>
              </a:ext>
            </a:extLst>
          </p:cNvPr>
          <p:cNvSpPr/>
          <p:nvPr/>
        </p:nvSpPr>
        <p:spPr bwMode="auto">
          <a:xfrm>
            <a:off x="1329523" y="2783444"/>
            <a:ext cx="438095" cy="4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EFED9B-66F3-0650-F6D7-8D4AF95A8951}"/>
              </a:ext>
            </a:extLst>
          </p:cNvPr>
          <p:cNvSpPr/>
          <p:nvPr/>
        </p:nvSpPr>
        <p:spPr bwMode="auto">
          <a:xfrm>
            <a:off x="1358095" y="4432812"/>
            <a:ext cx="371428" cy="4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52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2024-01-05T09:36:01Z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