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E36CF4-B4CB-DC0D-2729-B9F682520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4948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923CB-7EEB-FB3B-CA91-A7F9C7847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3093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41A48-6393-790D-4671-718139D36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97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6DE0AB3-A943-4505-9D89-0FE7054BF8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1997006" y="1484784"/>
            <a:ext cx="5827186" cy="792088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08031F4E-75B2-A9BA-2D1C-6B119E550F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1704268" y="2225489"/>
            <a:ext cx="6335947" cy="792088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E67BB5DC-B6F0-5CB1-F10C-2338796F88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735461" y="2966194"/>
            <a:ext cx="7304754" cy="79208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FBF0A52C-C71B-8265-722B-39A5549EE4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741423" y="3691430"/>
            <a:ext cx="7304754" cy="792088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8C980E8E-7CD8-153E-47DF-EAE9179E18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747385" y="4423264"/>
            <a:ext cx="7304754" cy="792088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B4A4B23C-19C7-2EB4-7F49-64E63062D9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720000" y="5148500"/>
            <a:ext cx="7304754" cy="792088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E8E6B2F1-928C-EBEB-9655-DF498B1CA1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 b="30326"/>
          <a:stretch/>
        </p:blipFill>
        <p:spPr>
          <a:xfrm>
            <a:off x="735461" y="5889205"/>
            <a:ext cx="7304754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8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24C74-C97E-0EC1-815B-3582B21FE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2C9E11-17C9-2438-FDA4-3A38359EFA54}"/>
              </a:ext>
            </a:extLst>
          </p:cNvPr>
          <p:cNvSpPr/>
          <p:nvPr/>
        </p:nvSpPr>
        <p:spPr bwMode="auto">
          <a:xfrm>
            <a:off x="8040216" y="3429000"/>
            <a:ext cx="223224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E86D0F-D8DA-75AC-37EB-B219796D1E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8219" b="30326"/>
          <a:stretch/>
        </p:blipFill>
        <p:spPr>
          <a:xfrm>
            <a:off x="2718139" y="2164861"/>
            <a:ext cx="3089829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AD3B6-839D-E3A5-5BF4-B851F306A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5DDAC7-C724-9E66-B9D3-30880B732CE4}"/>
              </a:ext>
            </a:extLst>
          </p:cNvPr>
          <p:cNvSpPr/>
          <p:nvPr/>
        </p:nvSpPr>
        <p:spPr bwMode="auto">
          <a:xfrm>
            <a:off x="2351584" y="1124744"/>
            <a:ext cx="201603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22E900-51E0-92F0-97BA-1015DD98B6C5}"/>
              </a:ext>
            </a:extLst>
          </p:cNvPr>
          <p:cNvSpPr/>
          <p:nvPr/>
        </p:nvSpPr>
        <p:spPr bwMode="auto">
          <a:xfrm>
            <a:off x="4367619" y="3802235"/>
            <a:ext cx="980952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A3E763-E0C0-09FA-69BC-B8729F10A3AC}"/>
              </a:ext>
            </a:extLst>
          </p:cNvPr>
          <p:cNvSpPr/>
          <p:nvPr/>
        </p:nvSpPr>
        <p:spPr bwMode="auto">
          <a:xfrm>
            <a:off x="9900952" y="3802235"/>
            <a:ext cx="771428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7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5FFDC-1F96-D036-8AB3-6848D1A37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340A5-0D45-DA9B-7ADC-66686B0505DF}"/>
              </a:ext>
            </a:extLst>
          </p:cNvPr>
          <p:cNvSpPr/>
          <p:nvPr/>
        </p:nvSpPr>
        <p:spPr bwMode="auto">
          <a:xfrm>
            <a:off x="1352594" y="2129067"/>
            <a:ext cx="312080" cy="3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A39B20-E08C-E011-52A0-1B59E5DF3D03}"/>
              </a:ext>
            </a:extLst>
          </p:cNvPr>
          <p:cNvSpPr/>
          <p:nvPr/>
        </p:nvSpPr>
        <p:spPr bwMode="auto">
          <a:xfrm>
            <a:off x="1335725" y="5346897"/>
            <a:ext cx="33738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4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661F0-354F-0394-F2E5-68F81CB9F7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91379-A428-1273-BC23-F46B01E30901}"/>
              </a:ext>
            </a:extLst>
          </p:cNvPr>
          <p:cNvSpPr/>
          <p:nvPr/>
        </p:nvSpPr>
        <p:spPr bwMode="auto">
          <a:xfrm>
            <a:off x="1358095" y="1229294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A1DAFF-4324-5C0E-46A4-4AC03244D1B3}"/>
              </a:ext>
            </a:extLst>
          </p:cNvPr>
          <p:cNvSpPr/>
          <p:nvPr/>
        </p:nvSpPr>
        <p:spPr bwMode="auto">
          <a:xfrm>
            <a:off x="1320000" y="3964235"/>
            <a:ext cx="447619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76332-2E65-7534-EE37-E8AF375E2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802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B98C0-CC64-25B8-5E3D-17392AF14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9CAAF92-B8EE-EBB7-6F70-710E43AF21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8219" b="30326"/>
          <a:stretch/>
        </p:blipFill>
        <p:spPr>
          <a:xfrm>
            <a:off x="4943873" y="3717032"/>
            <a:ext cx="3168352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C6FE2C4-0181-AC8A-CB1E-B9D70B1FC8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8219" b="30326"/>
          <a:stretch/>
        </p:blipFill>
        <p:spPr>
          <a:xfrm>
            <a:off x="2351583" y="4971926"/>
            <a:ext cx="5760641" cy="100811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0BA9B6-C03B-0829-A23D-46F5E18FB3E1}"/>
              </a:ext>
            </a:extLst>
          </p:cNvPr>
          <p:cNvSpPr/>
          <p:nvPr/>
        </p:nvSpPr>
        <p:spPr bwMode="auto">
          <a:xfrm>
            <a:off x="5375920" y="3579188"/>
            <a:ext cx="2592288" cy="71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1F9520-5E1D-D975-0E8B-076899CC1EED}"/>
              </a:ext>
            </a:extLst>
          </p:cNvPr>
          <p:cNvSpPr/>
          <p:nvPr/>
        </p:nvSpPr>
        <p:spPr bwMode="auto">
          <a:xfrm>
            <a:off x="2382578" y="4862988"/>
            <a:ext cx="5729646" cy="71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1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96E53-361A-8B0A-18A9-8069626C1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9D16B6E-87C9-1E3B-C8DD-B433F25098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8219" b="30326"/>
          <a:stretch/>
        </p:blipFill>
        <p:spPr>
          <a:xfrm>
            <a:off x="1271464" y="3573016"/>
            <a:ext cx="7128792" cy="100811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6ABF89-668E-5D14-2454-00F9B00073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8219" b="30326"/>
          <a:stretch/>
        </p:blipFill>
        <p:spPr>
          <a:xfrm>
            <a:off x="1298509" y="4746175"/>
            <a:ext cx="6093635" cy="100811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A41631-52E3-2AF0-EFAB-C736377BB9AD}"/>
              </a:ext>
            </a:extLst>
          </p:cNvPr>
          <p:cNvSpPr/>
          <p:nvPr/>
        </p:nvSpPr>
        <p:spPr bwMode="auto">
          <a:xfrm>
            <a:off x="1631504" y="3366869"/>
            <a:ext cx="2592288" cy="71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B0AFC5-8590-88D2-649E-9817FD12BE6B}"/>
              </a:ext>
            </a:extLst>
          </p:cNvPr>
          <p:cNvSpPr/>
          <p:nvPr/>
        </p:nvSpPr>
        <p:spPr bwMode="auto">
          <a:xfrm>
            <a:off x="1415480" y="4550522"/>
            <a:ext cx="2592288" cy="71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4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8FF1D-D6FB-20C9-AAA4-B8C279687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382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7FEA9-CF14-4ACF-11DF-9D815A5C7AE0}"/>
              </a:ext>
            </a:extLst>
          </p:cNvPr>
          <p:cNvSpPr/>
          <p:nvPr/>
        </p:nvSpPr>
        <p:spPr bwMode="auto">
          <a:xfrm>
            <a:off x="1075993" y="4794588"/>
            <a:ext cx="175623" cy="19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B2A32D-6C2D-E48A-5F5F-AAF87CBCCF13}"/>
              </a:ext>
            </a:extLst>
          </p:cNvPr>
          <p:cNvSpPr/>
          <p:nvPr/>
        </p:nvSpPr>
        <p:spPr bwMode="auto">
          <a:xfrm>
            <a:off x="1052260" y="5202964"/>
            <a:ext cx="223089" cy="19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73A3F-BF97-86CB-9B27-D03AAF5C004E}"/>
              </a:ext>
            </a:extLst>
          </p:cNvPr>
          <p:cNvSpPr/>
          <p:nvPr/>
        </p:nvSpPr>
        <p:spPr bwMode="auto">
          <a:xfrm>
            <a:off x="1066500" y="5611340"/>
            <a:ext cx="189863" cy="204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83204-8370-9988-181E-3044C1FDDF33}"/>
              </a:ext>
            </a:extLst>
          </p:cNvPr>
          <p:cNvSpPr/>
          <p:nvPr/>
        </p:nvSpPr>
        <p:spPr bwMode="auto">
          <a:xfrm>
            <a:off x="1075993" y="6024464"/>
            <a:ext cx="175623" cy="1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E1DFB6-4734-F905-1C37-F652C62353E1}"/>
              </a:ext>
            </a:extLst>
          </p:cNvPr>
          <p:cNvSpPr/>
          <p:nvPr/>
        </p:nvSpPr>
        <p:spPr bwMode="auto">
          <a:xfrm>
            <a:off x="1075993" y="6432840"/>
            <a:ext cx="175623" cy="19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0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