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73" r:id="rId3"/>
    <p:sldId id="372" r:id="rId4"/>
    <p:sldId id="371" r:id="rId5"/>
    <p:sldId id="370" r:id="rId6"/>
    <p:sldId id="369" r:id="rId7"/>
    <p:sldId id="366" r:id="rId8"/>
    <p:sldId id="365" r:id="rId9"/>
    <p:sldId id="364" r:id="rId1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3" d="100"/>
          <a:sy n="93" d="100"/>
        </p:scale>
        <p:origin x="88" y="2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079220D-46E6-E640-35F1-1742D0D6EB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6000" y="2996952"/>
            <a:ext cx="9000000" cy="62102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308FCC-1277-1C6F-C138-332C042532E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5FB605-5DDF-DA4C-45BA-82F4B4220231}"/>
              </a:ext>
            </a:extLst>
          </p:cNvPr>
          <p:cNvSpPr/>
          <p:nvPr/>
        </p:nvSpPr>
        <p:spPr bwMode="auto">
          <a:xfrm>
            <a:off x="1415238" y="2325999"/>
            <a:ext cx="380952" cy="4100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250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2CA33E-970E-2748-A018-114A2FEBED6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4D53CB-CE0A-089A-4A7B-F782B29E70AE}"/>
              </a:ext>
            </a:extLst>
          </p:cNvPr>
          <p:cNvSpPr/>
          <p:nvPr/>
        </p:nvSpPr>
        <p:spPr bwMode="auto">
          <a:xfrm>
            <a:off x="1320000" y="1277128"/>
            <a:ext cx="438095" cy="400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8BE8140-9D5D-7D69-66AD-5613D5C9B1AF}"/>
              </a:ext>
            </a:extLst>
          </p:cNvPr>
          <p:cNvSpPr/>
          <p:nvPr/>
        </p:nvSpPr>
        <p:spPr bwMode="auto">
          <a:xfrm>
            <a:off x="1367619" y="4414229"/>
            <a:ext cx="352380" cy="400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7638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87E712-D8E6-7346-270F-7D6D886FE8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32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D54DD0-C21B-00AC-3F7D-CE24C38A5729}"/>
              </a:ext>
            </a:extLst>
          </p:cNvPr>
          <p:cNvSpPr/>
          <p:nvPr/>
        </p:nvSpPr>
        <p:spPr bwMode="auto">
          <a:xfrm>
            <a:off x="1358095" y="1315227"/>
            <a:ext cx="371428" cy="4099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6153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BD7223-F1D2-9D0C-9745-8B78ED91F89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336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10E12AF-74B3-C3CB-938D-CB0348BC591C}"/>
              </a:ext>
            </a:extLst>
          </p:cNvPr>
          <p:cNvSpPr/>
          <p:nvPr/>
        </p:nvSpPr>
        <p:spPr bwMode="auto">
          <a:xfrm>
            <a:off x="1224279" y="4622996"/>
            <a:ext cx="276317" cy="2973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DC27326-EE67-9A44-5129-3567A38E055C}"/>
              </a:ext>
            </a:extLst>
          </p:cNvPr>
          <p:cNvSpPr/>
          <p:nvPr/>
        </p:nvSpPr>
        <p:spPr bwMode="auto">
          <a:xfrm>
            <a:off x="1203555" y="5383620"/>
            <a:ext cx="317765" cy="283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D7C8E38-ED28-039F-BD33-F3D18D2B6FC2}"/>
              </a:ext>
            </a:extLst>
          </p:cNvPr>
          <p:cNvSpPr/>
          <p:nvPr/>
        </p:nvSpPr>
        <p:spPr bwMode="auto">
          <a:xfrm>
            <a:off x="1238095" y="6137330"/>
            <a:ext cx="255593" cy="283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702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2C1123-86AE-6D59-781F-8CD9C96E62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5760000" cy="44767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D647117-5F6B-C85E-7783-47E9B60E913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241411"/>
            <a:ext cx="5760000" cy="1581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C3E0F36-8C3D-4CFC-F08E-1A8FA0CB7B57}"/>
              </a:ext>
            </a:extLst>
          </p:cNvPr>
          <p:cNvSpPr/>
          <p:nvPr/>
        </p:nvSpPr>
        <p:spPr bwMode="auto">
          <a:xfrm>
            <a:off x="1521356" y="1375547"/>
            <a:ext cx="336523" cy="4014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AE757F8-711E-6ADD-8291-AE00D71FA14B}"/>
              </a:ext>
            </a:extLst>
          </p:cNvPr>
          <p:cNvSpPr/>
          <p:nvPr/>
        </p:nvSpPr>
        <p:spPr bwMode="auto">
          <a:xfrm>
            <a:off x="1541029" y="2502274"/>
            <a:ext cx="311284" cy="3921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DB80D9E-FADF-1241-9FBC-BCC83E90D0B2}"/>
              </a:ext>
            </a:extLst>
          </p:cNvPr>
          <p:cNvSpPr/>
          <p:nvPr/>
        </p:nvSpPr>
        <p:spPr bwMode="auto">
          <a:xfrm>
            <a:off x="1465311" y="3619665"/>
            <a:ext cx="387002" cy="3921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8EA6A35-F251-0059-19EB-5507D4C9796D}"/>
              </a:ext>
            </a:extLst>
          </p:cNvPr>
          <p:cNvSpPr/>
          <p:nvPr/>
        </p:nvSpPr>
        <p:spPr bwMode="auto">
          <a:xfrm>
            <a:off x="1500890" y="4737056"/>
            <a:ext cx="286045" cy="3827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9FCC1A8-6F3D-70B1-FEAC-00A15210F6D4}"/>
              </a:ext>
            </a:extLst>
          </p:cNvPr>
          <p:cNvSpPr/>
          <p:nvPr/>
        </p:nvSpPr>
        <p:spPr bwMode="auto">
          <a:xfrm>
            <a:off x="1566268" y="5775315"/>
            <a:ext cx="286045" cy="3827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id="{E274AA1E-0FDC-E63E-115E-6F4F7FDAD17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02" r="31500"/>
          <a:stretch/>
        </p:blipFill>
        <p:spPr>
          <a:xfrm>
            <a:off x="6888088" y="2000752"/>
            <a:ext cx="3547495" cy="2736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24251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76A7D3-F909-C62E-7ADD-5398472E7D8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35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606E3D41-5C7E-497A-F1D8-32FD7CDE6F7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3241"/>
          <a:stretch/>
        </p:blipFill>
        <p:spPr>
          <a:xfrm>
            <a:off x="1271464" y="4822379"/>
            <a:ext cx="10081120" cy="112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1470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CD1C3E-EF0C-909A-6446-39AD954D0D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208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2CB9667-943E-991D-228A-208F69474C31}"/>
              </a:ext>
            </a:extLst>
          </p:cNvPr>
          <p:cNvSpPr/>
          <p:nvPr/>
        </p:nvSpPr>
        <p:spPr bwMode="auto">
          <a:xfrm>
            <a:off x="1775520" y="5445224"/>
            <a:ext cx="7344815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793160E5-FCCA-E956-4013-A674A853415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3241"/>
          <a:stretch/>
        </p:blipFill>
        <p:spPr>
          <a:xfrm>
            <a:off x="1302222" y="2254419"/>
            <a:ext cx="9978354" cy="112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8212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DB3171-489C-7202-19C4-852B661F1C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4131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0626626-99A0-27F4-F3CC-C83139130311}"/>
              </a:ext>
            </a:extLst>
          </p:cNvPr>
          <p:cNvSpPr/>
          <p:nvPr/>
        </p:nvSpPr>
        <p:spPr bwMode="auto">
          <a:xfrm>
            <a:off x="5125504" y="3636990"/>
            <a:ext cx="718227" cy="3621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FEB9E90-D72F-99F0-3309-F0BC6F4836E5}"/>
              </a:ext>
            </a:extLst>
          </p:cNvPr>
          <p:cNvSpPr/>
          <p:nvPr/>
        </p:nvSpPr>
        <p:spPr bwMode="auto">
          <a:xfrm>
            <a:off x="4271548" y="4457422"/>
            <a:ext cx="729537" cy="3621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6FE8DF1-1ADF-DB63-2E97-A2FB6875FB5A}"/>
              </a:ext>
            </a:extLst>
          </p:cNvPr>
          <p:cNvSpPr/>
          <p:nvPr/>
        </p:nvSpPr>
        <p:spPr bwMode="auto">
          <a:xfrm>
            <a:off x="5515721" y="5277854"/>
            <a:ext cx="1057547" cy="3621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FFE58456-8CA9-C827-20A5-2F01B0C3F58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2713"/>
          <a:stretch/>
        </p:blipFill>
        <p:spPr>
          <a:xfrm>
            <a:off x="3910600" y="6036722"/>
            <a:ext cx="2339575" cy="776654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CE4103AB-6D8C-08BF-BA3B-0C7879F8C1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2482" y="5229014"/>
            <a:ext cx="1531218" cy="860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3389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38</cp:revision>
  <dcterms:created xsi:type="dcterms:W3CDTF">2015-09-16T06:52:26Z</dcterms:created>
  <dcterms:modified xsi:type="dcterms:W3CDTF">2024-01-05T05:50:31Z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