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80055C-BBF9-99E9-7D74-1D59E01EE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852936"/>
            <a:ext cx="9000000" cy="8059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16164-06E3-8223-F65D-196117E3B6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3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5164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3FBDF-10F6-91AF-84EB-1CD37788F8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9568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795D0-2367-190F-39BE-F7E11FC60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552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ABE670C-BA41-71BE-B8FB-18B9372869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82154"/>
            <a:ext cx="10800000" cy="4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6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F966F-E17B-F28F-431C-4B086E90D0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8564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E8C68-2A88-721D-0B57-8B12A96C2E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9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9453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56FFC-CDCC-AE3C-EC9E-BDC65A409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4418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9AC93-6052-BBDD-4565-BE5A2462FA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23"/>
          <a:stretch/>
        </p:blipFill>
        <p:spPr>
          <a:xfrm>
            <a:off x="720000" y="2348880"/>
            <a:ext cx="10800000" cy="268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25EC933-67E8-9E89-CF35-5268A32460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65920"/>
            <a:ext cx="10800000" cy="1809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11C7C44-4F3E-F88A-6546-D6C0345F7A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97"/>
          <a:stretch/>
        </p:blipFill>
        <p:spPr>
          <a:xfrm>
            <a:off x="720000" y="809989"/>
            <a:ext cx="10800000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3494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3FE58-E92D-969D-981A-C2EB408740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8160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EB4D1-C9C2-457E-0AF3-63D3EE5EE4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8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241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DC131-C084-1F19-332A-963AE2431B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6892849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2024-01-05T06:58:11Z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