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20E688-19A7-3655-A9A9-262C5D6AC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68960"/>
            <a:ext cx="9000000" cy="5702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15D53-C1AF-9B9F-CC56-04A37D59A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0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5303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F854B-0B89-0074-F3AD-7F19685DB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35754F-8411-0908-EA99-84677D45B966}"/>
              </a:ext>
            </a:extLst>
          </p:cNvPr>
          <p:cNvSpPr/>
          <p:nvPr/>
        </p:nvSpPr>
        <p:spPr bwMode="auto">
          <a:xfrm>
            <a:off x="2415238" y="4597052"/>
            <a:ext cx="323809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BF6AC-9552-EADF-0AEF-75F66BE70FDE}"/>
              </a:ext>
            </a:extLst>
          </p:cNvPr>
          <p:cNvSpPr/>
          <p:nvPr/>
        </p:nvSpPr>
        <p:spPr bwMode="auto">
          <a:xfrm>
            <a:off x="4758095" y="4597052"/>
            <a:ext cx="304761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D7C03-92F3-698E-2BBB-48AE0210E7C5}"/>
              </a:ext>
            </a:extLst>
          </p:cNvPr>
          <p:cNvSpPr/>
          <p:nvPr/>
        </p:nvSpPr>
        <p:spPr bwMode="auto">
          <a:xfrm>
            <a:off x="7120000" y="4597052"/>
            <a:ext cx="219047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9CDAE0-EDB1-D493-DA52-DC2F03CBC79D}"/>
              </a:ext>
            </a:extLst>
          </p:cNvPr>
          <p:cNvSpPr/>
          <p:nvPr/>
        </p:nvSpPr>
        <p:spPr bwMode="auto">
          <a:xfrm>
            <a:off x="9405714" y="4597052"/>
            <a:ext cx="342858" cy="39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7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8254B-B8F0-0C52-66A5-1739DDC9A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6AE23BD-9E7B-7C0E-A206-834E2CA967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305480" y="3147843"/>
            <a:ext cx="10047104" cy="10526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17C79A8-8CE1-3FC4-A43D-67D9C7FDE0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305480" y="5323111"/>
            <a:ext cx="10047104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4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F2BC6-8B7D-B344-8139-59E52DE53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4959186-3CF4-72E7-A9BC-378259EC7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3469337" y="2276872"/>
            <a:ext cx="2698671" cy="10526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6AB74F1-48B6-3A54-9807-7FD6E6750B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5231905" y="3528509"/>
            <a:ext cx="2304256" cy="10526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9D13136-36A0-A990-75A8-CD11C65C0F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4079776" y="5679380"/>
            <a:ext cx="2520279" cy="105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E23C0-6348-EA6E-0961-CD32DFB18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61C670-B3A5-3F04-5D06-27BCAE68707E}"/>
              </a:ext>
            </a:extLst>
          </p:cNvPr>
          <p:cNvSpPr/>
          <p:nvPr/>
        </p:nvSpPr>
        <p:spPr bwMode="auto">
          <a:xfrm>
            <a:off x="4053333" y="3316235"/>
            <a:ext cx="1095238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0674E8F-4FCC-442B-7A5B-7DEE9F546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5107321" y="1169252"/>
            <a:ext cx="3515834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4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92C13-5957-099D-B047-BB9F6EBB3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3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7901C-FF6B-FCE0-D423-E70BABC2D255}"/>
              </a:ext>
            </a:extLst>
          </p:cNvPr>
          <p:cNvSpPr/>
          <p:nvPr/>
        </p:nvSpPr>
        <p:spPr bwMode="auto">
          <a:xfrm>
            <a:off x="2446984" y="2418781"/>
            <a:ext cx="1012681" cy="57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C82803-E348-3D6B-2DDB-333DC20285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4439816" y="2390130"/>
            <a:ext cx="3600400" cy="10526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D7C2C2-EF5E-974E-EFA4-00B118F256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631504" y="4833537"/>
            <a:ext cx="3312368" cy="10526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8E1BCA9-F324-A5C5-D302-FB4AF0A79B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5087888" y="4833537"/>
            <a:ext cx="2808312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3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00929-075A-53D3-30EA-4387C53D3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57A041-1F92-A468-F01D-0A1482C181B1}"/>
              </a:ext>
            </a:extLst>
          </p:cNvPr>
          <p:cNvSpPr/>
          <p:nvPr/>
        </p:nvSpPr>
        <p:spPr bwMode="auto">
          <a:xfrm>
            <a:off x="2834285" y="1763190"/>
            <a:ext cx="1180952" cy="4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A651CA-DBEF-CBF5-2BA1-6CCF4F17273D}"/>
              </a:ext>
            </a:extLst>
          </p:cNvPr>
          <p:cNvSpPr/>
          <p:nvPr/>
        </p:nvSpPr>
        <p:spPr bwMode="auto">
          <a:xfrm>
            <a:off x="2996190" y="4327409"/>
            <a:ext cx="790476" cy="428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FC9D65-9A8B-B463-0AC1-888EEFD2C0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4871864" y="1587550"/>
            <a:ext cx="3456384" cy="10526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00E5D86-8487-903D-A729-6990BF058A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6062856" y="4169705"/>
            <a:ext cx="2769448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8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A4908-E498-D218-E490-8F5BC5377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D8A8734-A139-5F53-3199-D9F5DA7DD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267847" y="3435875"/>
            <a:ext cx="10047104" cy="10526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DECAC75-5E84-AE98-6DF2-EE663A8DEA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267847" y="5564155"/>
            <a:ext cx="10047104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74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AC6FD-D5A1-5354-3CA8-3090A5E8F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CDE3547-C8B7-E8FB-C830-E0990F90FD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271464" y="2996952"/>
            <a:ext cx="10047104" cy="10526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3F4C4DF-E00C-60F5-E1C6-9BC660961A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271464" y="4221088"/>
            <a:ext cx="10047104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0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03D4F-D38E-25F9-8502-F5026B85F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A37D1CE-5A7C-3458-DD38-7C5D4540AB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666"/>
          <a:stretch/>
        </p:blipFill>
        <p:spPr>
          <a:xfrm>
            <a:off x="1322847" y="2204864"/>
            <a:ext cx="10047104" cy="105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3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1E865-7344-D908-D155-CF35F77067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8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1D3DE-B03C-31B0-ADF1-D045D0B28BA5}"/>
              </a:ext>
            </a:extLst>
          </p:cNvPr>
          <p:cNvSpPr/>
          <p:nvPr/>
        </p:nvSpPr>
        <p:spPr bwMode="auto">
          <a:xfrm>
            <a:off x="1159567" y="1767313"/>
            <a:ext cx="198708" cy="24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8ADABE-67DE-F93E-C1F1-F577B266B759}"/>
              </a:ext>
            </a:extLst>
          </p:cNvPr>
          <p:cNvSpPr/>
          <p:nvPr/>
        </p:nvSpPr>
        <p:spPr bwMode="auto">
          <a:xfrm>
            <a:off x="1153545" y="2333673"/>
            <a:ext cx="210751" cy="25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750940-6C20-C774-2081-AF681D12FB47}"/>
              </a:ext>
            </a:extLst>
          </p:cNvPr>
          <p:cNvSpPr/>
          <p:nvPr/>
        </p:nvSpPr>
        <p:spPr bwMode="auto">
          <a:xfrm>
            <a:off x="1183653" y="3490493"/>
            <a:ext cx="138493" cy="24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BAB11-1CD8-3D1A-7FE6-623DF89063F9}"/>
              </a:ext>
            </a:extLst>
          </p:cNvPr>
          <p:cNvSpPr/>
          <p:nvPr/>
        </p:nvSpPr>
        <p:spPr bwMode="auto">
          <a:xfrm>
            <a:off x="1159567" y="4635263"/>
            <a:ext cx="204729" cy="24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6DF0B6-3886-D3A2-80D2-BD34B80332E1}"/>
              </a:ext>
            </a:extLst>
          </p:cNvPr>
          <p:cNvSpPr/>
          <p:nvPr/>
        </p:nvSpPr>
        <p:spPr bwMode="auto">
          <a:xfrm>
            <a:off x="1153545" y="5780033"/>
            <a:ext cx="216772" cy="24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3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2024-01-05T07:21:25Z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