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63" r:id="rId2"/>
    <p:sldId id="378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6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65599-8049-4B24-B6BD-B14B82D57C82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7440B-7555-4CBD-9892-F71BA9B6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485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67440B-7555-4CBD-9892-F71BA9B684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279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1EC7E-1EA2-4343-C62F-3637D9D2F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173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68CF5-06ED-9A02-9068-474CB9566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FB92B-89B6-7139-C3C7-E7CAF0EE86FC}"/>
              </a:ext>
            </a:extLst>
          </p:cNvPr>
          <p:cNvSpPr/>
          <p:nvPr/>
        </p:nvSpPr>
        <p:spPr bwMode="auto">
          <a:xfrm>
            <a:off x="1015238" y="1038792"/>
            <a:ext cx="266666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98131-B27C-01AB-B193-BF02C73C1EA2}"/>
              </a:ext>
            </a:extLst>
          </p:cNvPr>
          <p:cNvSpPr/>
          <p:nvPr/>
        </p:nvSpPr>
        <p:spPr bwMode="auto">
          <a:xfrm>
            <a:off x="1034285" y="1888014"/>
            <a:ext cx="228571" cy="229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AC18A-B046-B0B8-D91E-41C9381A0A47}"/>
              </a:ext>
            </a:extLst>
          </p:cNvPr>
          <p:cNvSpPr/>
          <p:nvPr/>
        </p:nvSpPr>
        <p:spPr bwMode="auto">
          <a:xfrm>
            <a:off x="1015238" y="2746778"/>
            <a:ext cx="266666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2DADD-B983-E664-66D8-EA6067EF4D08}"/>
              </a:ext>
            </a:extLst>
          </p:cNvPr>
          <p:cNvSpPr/>
          <p:nvPr/>
        </p:nvSpPr>
        <p:spPr bwMode="auto">
          <a:xfrm>
            <a:off x="1034285" y="3605542"/>
            <a:ext cx="228571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9515AA-A578-2093-4588-B657663BC771}"/>
              </a:ext>
            </a:extLst>
          </p:cNvPr>
          <p:cNvSpPr/>
          <p:nvPr/>
        </p:nvSpPr>
        <p:spPr bwMode="auto">
          <a:xfrm>
            <a:off x="1015238" y="4884146"/>
            <a:ext cx="266666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0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EF25C-017B-7D1F-4BBC-BA4D697F8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308CD-984E-4EED-2301-AC8059621996}"/>
              </a:ext>
            </a:extLst>
          </p:cNvPr>
          <p:cNvSpPr/>
          <p:nvPr/>
        </p:nvSpPr>
        <p:spPr bwMode="auto">
          <a:xfrm>
            <a:off x="3767619" y="1535070"/>
            <a:ext cx="580952" cy="32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BBEEC-C79D-0EDB-CFC5-0BE7B88C52E7}"/>
              </a:ext>
            </a:extLst>
          </p:cNvPr>
          <p:cNvSpPr/>
          <p:nvPr/>
        </p:nvSpPr>
        <p:spPr bwMode="auto">
          <a:xfrm>
            <a:off x="1910476" y="2279469"/>
            <a:ext cx="542857" cy="17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20AA0A-687C-DE31-0FF8-71A9EF8A46E3}"/>
              </a:ext>
            </a:extLst>
          </p:cNvPr>
          <p:cNvSpPr/>
          <p:nvPr/>
        </p:nvSpPr>
        <p:spPr bwMode="auto">
          <a:xfrm>
            <a:off x="2367619" y="4961213"/>
            <a:ext cx="866666" cy="32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7800A6D-7850-5D4B-DB24-36698030B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7334" y="2708947"/>
            <a:ext cx="1628626" cy="6425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B775C5A-C840-473F-5968-A7A0F0E90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924" y="2708947"/>
            <a:ext cx="1751476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87B364-7595-7EDA-B330-07400589B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352" y="3738109"/>
            <a:ext cx="1770527" cy="6425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114C67B-2F6A-ADC6-9A2D-DA68B6E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528" y="4341287"/>
            <a:ext cx="2612360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9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567BC-9EAA-0FE0-23D9-3B127033C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8E0D1-7C8D-5323-35B6-AF049FD42C0F}"/>
              </a:ext>
            </a:extLst>
          </p:cNvPr>
          <p:cNvSpPr/>
          <p:nvPr/>
        </p:nvSpPr>
        <p:spPr bwMode="auto">
          <a:xfrm>
            <a:off x="2824761" y="2137684"/>
            <a:ext cx="647619" cy="22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C2FC9-7B3A-86B6-68D3-FF83355A5865}"/>
              </a:ext>
            </a:extLst>
          </p:cNvPr>
          <p:cNvSpPr/>
          <p:nvPr/>
        </p:nvSpPr>
        <p:spPr bwMode="auto">
          <a:xfrm>
            <a:off x="3548571" y="3274703"/>
            <a:ext cx="828571" cy="32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9F7FC-5C3F-4B69-4E5D-C5E1B5DC2536}"/>
              </a:ext>
            </a:extLst>
          </p:cNvPr>
          <p:cNvSpPr/>
          <p:nvPr/>
        </p:nvSpPr>
        <p:spPr bwMode="auto">
          <a:xfrm>
            <a:off x="5548571" y="3427580"/>
            <a:ext cx="1171428" cy="17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5A732B-A63F-2542-282A-9148134A1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688" y="2018477"/>
            <a:ext cx="2018303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8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EC82B-60E9-D2C4-B0F2-04644528E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7EFD39-BFB9-6912-1337-B300537C648D}"/>
              </a:ext>
            </a:extLst>
          </p:cNvPr>
          <p:cNvSpPr/>
          <p:nvPr/>
        </p:nvSpPr>
        <p:spPr bwMode="auto">
          <a:xfrm>
            <a:off x="2262857" y="2947847"/>
            <a:ext cx="647619" cy="22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36D971-4DCA-718A-9618-1DADDAAD20D1}"/>
              </a:ext>
            </a:extLst>
          </p:cNvPr>
          <p:cNvSpPr/>
          <p:nvPr/>
        </p:nvSpPr>
        <p:spPr bwMode="auto">
          <a:xfrm>
            <a:off x="3158095" y="4599160"/>
            <a:ext cx="1009523" cy="3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D69176-4566-F4B6-65B8-CFB94705E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8511" y="1609750"/>
            <a:ext cx="1249497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7230129-1C2B-CA22-F390-CCE6D3C2F437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609750"/>
            <a:ext cx="1476000" cy="6425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5F3073C-5AB7-8E2A-6D19-23E2C9A1D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156" y="2833883"/>
            <a:ext cx="2145388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8BC5ED9-B833-82E3-E72E-B214934D5D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797"/>
          <a:stretch/>
        </p:blipFill>
        <p:spPr>
          <a:xfrm>
            <a:off x="2302364" y="3529588"/>
            <a:ext cx="1705404" cy="5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2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81B94-42D7-24B8-B4BB-F9E2577F7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BBE2A-C738-7019-64CD-C4736C4AD6C1}"/>
              </a:ext>
            </a:extLst>
          </p:cNvPr>
          <p:cNvSpPr/>
          <p:nvPr/>
        </p:nvSpPr>
        <p:spPr bwMode="auto">
          <a:xfrm>
            <a:off x="2091428" y="1972275"/>
            <a:ext cx="228571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C1559-E9D9-3322-B978-4498F7B726EC}"/>
              </a:ext>
            </a:extLst>
          </p:cNvPr>
          <p:cNvSpPr/>
          <p:nvPr/>
        </p:nvSpPr>
        <p:spPr bwMode="auto">
          <a:xfrm>
            <a:off x="2081904" y="2896339"/>
            <a:ext cx="200000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9225F1-4B35-04A1-0BF6-983406BDA6CE}"/>
              </a:ext>
            </a:extLst>
          </p:cNvPr>
          <p:cNvSpPr/>
          <p:nvPr/>
        </p:nvSpPr>
        <p:spPr bwMode="auto">
          <a:xfrm>
            <a:off x="3005714" y="3363135"/>
            <a:ext cx="266666" cy="20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B75637-4B64-0BA7-DEA1-7F8F91EA56BC}"/>
              </a:ext>
            </a:extLst>
          </p:cNvPr>
          <p:cNvSpPr/>
          <p:nvPr/>
        </p:nvSpPr>
        <p:spPr bwMode="auto">
          <a:xfrm>
            <a:off x="2091428" y="4287199"/>
            <a:ext cx="228571" cy="219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FFD841-1997-51D2-B90F-BEDDE0581B92}"/>
              </a:ext>
            </a:extLst>
          </p:cNvPr>
          <p:cNvSpPr/>
          <p:nvPr/>
        </p:nvSpPr>
        <p:spPr bwMode="auto">
          <a:xfrm>
            <a:off x="4929523" y="5678058"/>
            <a:ext cx="209523" cy="209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30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60FB0-3DED-09BD-B24B-328C1123A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25AD2-6B28-E80F-E147-15E3B79EFC4D}"/>
              </a:ext>
            </a:extLst>
          </p:cNvPr>
          <p:cNvSpPr/>
          <p:nvPr/>
        </p:nvSpPr>
        <p:spPr bwMode="auto">
          <a:xfrm>
            <a:off x="1767619" y="3831170"/>
            <a:ext cx="200000" cy="2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C87126-1F62-33CA-A9E7-9215AD6CA9BF}"/>
              </a:ext>
            </a:extLst>
          </p:cNvPr>
          <p:cNvSpPr/>
          <p:nvPr/>
        </p:nvSpPr>
        <p:spPr bwMode="auto">
          <a:xfrm>
            <a:off x="1748571" y="4298168"/>
            <a:ext cx="228571" cy="2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48F27-0F9C-0145-2005-11EC12022252}"/>
              </a:ext>
            </a:extLst>
          </p:cNvPr>
          <p:cNvSpPr/>
          <p:nvPr/>
        </p:nvSpPr>
        <p:spPr bwMode="auto">
          <a:xfrm>
            <a:off x="1767619" y="4755635"/>
            <a:ext cx="200000" cy="2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4BC3C-CA6B-236A-1694-1D82A9A60A37}"/>
              </a:ext>
            </a:extLst>
          </p:cNvPr>
          <p:cNvSpPr/>
          <p:nvPr/>
        </p:nvSpPr>
        <p:spPr bwMode="auto">
          <a:xfrm>
            <a:off x="1767619" y="5222633"/>
            <a:ext cx="200000" cy="2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31E831-6BFC-F68A-E907-A513A806B691}"/>
              </a:ext>
            </a:extLst>
          </p:cNvPr>
          <p:cNvSpPr/>
          <p:nvPr/>
        </p:nvSpPr>
        <p:spPr bwMode="auto">
          <a:xfrm>
            <a:off x="1748571" y="5680100"/>
            <a:ext cx="228571" cy="2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0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96799-4C38-43D4-FB2B-B4E14350D3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C34D86F-120C-5091-C70A-108E62EA7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176" y="2907597"/>
            <a:ext cx="10047175" cy="6224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A7A6758-BFA0-52CC-3D6B-74376DE149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175" y="3571544"/>
            <a:ext cx="10047175" cy="62242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D125CDD-DBEA-6697-9E16-F2B0DAB86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175" y="4193969"/>
            <a:ext cx="10047175" cy="6224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577543C-6B09-7C06-0EAB-E49BD779E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174" y="4857916"/>
            <a:ext cx="10047175" cy="62242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E9BF447-C76E-87E0-0869-D2468D2138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174" y="5480341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03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1AAB0-00E9-841C-4EAD-FB508FA0C3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20000" y="972000"/>
            <a:ext cx="9552464" cy="37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AD5C45-830B-7A72-96E1-4A0647EA3D7E}"/>
              </a:ext>
            </a:extLst>
          </p:cNvPr>
          <p:cNvSpPr/>
          <p:nvPr/>
        </p:nvSpPr>
        <p:spPr bwMode="auto">
          <a:xfrm>
            <a:off x="1462857" y="2306265"/>
            <a:ext cx="257142" cy="2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EF1F3E-563D-689A-0BC4-3A80A2C588AB}"/>
              </a:ext>
            </a:extLst>
          </p:cNvPr>
          <p:cNvSpPr/>
          <p:nvPr/>
        </p:nvSpPr>
        <p:spPr bwMode="auto">
          <a:xfrm>
            <a:off x="1481904" y="2801850"/>
            <a:ext cx="219047" cy="2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1C943-AB4F-DFE2-99B5-FD1F1B44B4C2}"/>
              </a:ext>
            </a:extLst>
          </p:cNvPr>
          <p:cNvSpPr/>
          <p:nvPr/>
        </p:nvSpPr>
        <p:spPr bwMode="auto">
          <a:xfrm>
            <a:off x="1472380" y="3306965"/>
            <a:ext cx="238095" cy="2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CB370-DC98-FC18-7541-108AE3485F1B}"/>
              </a:ext>
            </a:extLst>
          </p:cNvPr>
          <p:cNvSpPr/>
          <p:nvPr/>
        </p:nvSpPr>
        <p:spPr bwMode="auto">
          <a:xfrm>
            <a:off x="1472380" y="3802549"/>
            <a:ext cx="238095" cy="22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6FA735-E0AC-7FD2-E7E8-4399F2647F5F}"/>
              </a:ext>
            </a:extLst>
          </p:cNvPr>
          <p:cNvSpPr/>
          <p:nvPr/>
        </p:nvSpPr>
        <p:spPr bwMode="auto">
          <a:xfrm>
            <a:off x="1472380" y="4307664"/>
            <a:ext cx="238095" cy="2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5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E4668-C8C0-1201-16C8-914626BC6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635C5-2287-1655-1D7C-21898AB23A54}"/>
              </a:ext>
            </a:extLst>
          </p:cNvPr>
          <p:cNvSpPr/>
          <p:nvPr/>
        </p:nvSpPr>
        <p:spPr bwMode="auto">
          <a:xfrm>
            <a:off x="2043809" y="2892033"/>
            <a:ext cx="200000" cy="2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997EB7-B467-6EB9-A495-7DDEF96E4515}"/>
              </a:ext>
            </a:extLst>
          </p:cNvPr>
          <p:cNvSpPr/>
          <p:nvPr/>
        </p:nvSpPr>
        <p:spPr bwMode="auto">
          <a:xfrm>
            <a:off x="4139047" y="2892033"/>
            <a:ext cx="238095" cy="2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2E569D-A832-F72B-60C3-0E4751FB355A}"/>
              </a:ext>
            </a:extLst>
          </p:cNvPr>
          <p:cNvSpPr/>
          <p:nvPr/>
        </p:nvSpPr>
        <p:spPr bwMode="auto">
          <a:xfrm>
            <a:off x="6262857" y="2892033"/>
            <a:ext cx="238095" cy="2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622AFF-07BC-826D-4B2C-39CE78A071BB}"/>
              </a:ext>
            </a:extLst>
          </p:cNvPr>
          <p:cNvSpPr/>
          <p:nvPr/>
        </p:nvSpPr>
        <p:spPr bwMode="auto">
          <a:xfrm>
            <a:off x="8415238" y="2892033"/>
            <a:ext cx="190476" cy="2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EA0A7E-C5AF-0A2D-FA7E-0169346B3BEA}"/>
              </a:ext>
            </a:extLst>
          </p:cNvPr>
          <p:cNvSpPr/>
          <p:nvPr/>
        </p:nvSpPr>
        <p:spPr bwMode="auto">
          <a:xfrm>
            <a:off x="10529523" y="2892033"/>
            <a:ext cx="200000" cy="2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2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EFE1E-7B97-D6C5-A2C9-F0AEDB589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71607-3854-8DCE-D781-7BC91BBE9F72}"/>
              </a:ext>
            </a:extLst>
          </p:cNvPr>
          <p:cNvSpPr/>
          <p:nvPr/>
        </p:nvSpPr>
        <p:spPr bwMode="auto">
          <a:xfrm>
            <a:off x="1453333" y="1572515"/>
            <a:ext cx="266666" cy="209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C6A1E-1422-4B16-1A4F-5BD0336D37CF}"/>
              </a:ext>
            </a:extLst>
          </p:cNvPr>
          <p:cNvSpPr/>
          <p:nvPr/>
        </p:nvSpPr>
        <p:spPr bwMode="auto">
          <a:xfrm>
            <a:off x="1481904" y="3069039"/>
            <a:ext cx="219047" cy="21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43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969C3-A92A-8A77-549D-2EF638A6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DF76F-F3AF-285D-1F2F-6ED67F5DA0D3}"/>
              </a:ext>
            </a:extLst>
          </p:cNvPr>
          <p:cNvSpPr/>
          <p:nvPr/>
        </p:nvSpPr>
        <p:spPr bwMode="auto">
          <a:xfrm>
            <a:off x="1043809" y="1067274"/>
            <a:ext cx="219047" cy="2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6604B3-C5AE-25B8-FAEA-2841B6C6E172}"/>
              </a:ext>
            </a:extLst>
          </p:cNvPr>
          <p:cNvSpPr/>
          <p:nvPr/>
        </p:nvSpPr>
        <p:spPr bwMode="auto">
          <a:xfrm>
            <a:off x="1034285" y="2563083"/>
            <a:ext cx="228571" cy="2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67AA8B-768A-B96A-84DD-A17558EDBF46}"/>
              </a:ext>
            </a:extLst>
          </p:cNvPr>
          <p:cNvSpPr/>
          <p:nvPr/>
        </p:nvSpPr>
        <p:spPr bwMode="auto">
          <a:xfrm>
            <a:off x="1015238" y="4058892"/>
            <a:ext cx="266666" cy="2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6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E6960-3F7C-9A51-4F0A-F354313BD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377C3-CF66-B9FA-5F00-CFC69B3B3B75}"/>
              </a:ext>
            </a:extLst>
          </p:cNvPr>
          <p:cNvSpPr/>
          <p:nvPr/>
        </p:nvSpPr>
        <p:spPr bwMode="auto">
          <a:xfrm>
            <a:off x="1481904" y="1505748"/>
            <a:ext cx="219047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49B92D-5A2C-1BAE-1B96-E93394CC69A8}"/>
              </a:ext>
            </a:extLst>
          </p:cNvPr>
          <p:cNvSpPr/>
          <p:nvPr/>
        </p:nvSpPr>
        <p:spPr bwMode="auto">
          <a:xfrm>
            <a:off x="1481904" y="2363558"/>
            <a:ext cx="219047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9FC4D6-5DB1-F9E8-006F-D6A29354FD20}"/>
              </a:ext>
            </a:extLst>
          </p:cNvPr>
          <p:cNvSpPr/>
          <p:nvPr/>
        </p:nvSpPr>
        <p:spPr bwMode="auto">
          <a:xfrm>
            <a:off x="1472380" y="2792463"/>
            <a:ext cx="228571" cy="2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54D94B-2DC2-3AA2-D85C-15FC02580908}"/>
              </a:ext>
            </a:extLst>
          </p:cNvPr>
          <p:cNvSpPr/>
          <p:nvPr/>
        </p:nvSpPr>
        <p:spPr bwMode="auto">
          <a:xfrm>
            <a:off x="1453333" y="3659805"/>
            <a:ext cx="266666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4F1384-C32C-BAD9-2475-10CA6A2200DB}"/>
              </a:ext>
            </a:extLst>
          </p:cNvPr>
          <p:cNvSpPr/>
          <p:nvPr/>
        </p:nvSpPr>
        <p:spPr bwMode="auto">
          <a:xfrm>
            <a:off x="1453333" y="4098241"/>
            <a:ext cx="266666" cy="209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53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21363-E119-6A4A-4E06-6C0288471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4F8FE-0DF7-B68C-E0F8-D0DB77690BB2}"/>
              </a:ext>
            </a:extLst>
          </p:cNvPr>
          <p:cNvSpPr/>
          <p:nvPr/>
        </p:nvSpPr>
        <p:spPr bwMode="auto">
          <a:xfrm>
            <a:off x="8348571" y="2915817"/>
            <a:ext cx="457142" cy="323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ED89A7-4310-B9C5-AD4B-33FCD911A57F}"/>
              </a:ext>
            </a:extLst>
          </p:cNvPr>
          <p:cNvSpPr/>
          <p:nvPr/>
        </p:nvSpPr>
        <p:spPr bwMode="auto">
          <a:xfrm>
            <a:off x="7853333" y="3611398"/>
            <a:ext cx="676190" cy="323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69C1A-2A6D-8B5B-8DCC-91B50661495B}"/>
              </a:ext>
            </a:extLst>
          </p:cNvPr>
          <p:cNvSpPr/>
          <p:nvPr/>
        </p:nvSpPr>
        <p:spPr bwMode="auto">
          <a:xfrm>
            <a:off x="8215238" y="4983504"/>
            <a:ext cx="742857" cy="323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746E660-EB1B-A99D-70DA-3339F00FBE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811"/>
          <a:stretch/>
        </p:blipFill>
        <p:spPr>
          <a:xfrm>
            <a:off x="7680176" y="4256791"/>
            <a:ext cx="1800200" cy="51526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31DABE-1ABF-AC63-FD48-CA298A3684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811"/>
          <a:stretch/>
        </p:blipFill>
        <p:spPr>
          <a:xfrm>
            <a:off x="7227000" y="5630985"/>
            <a:ext cx="2685423" cy="51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4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1107D-41E2-4FF6-5B2F-71BD1EC15A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7CFE22-F65C-C509-1C49-833797F84F4D}"/>
              </a:ext>
            </a:extLst>
          </p:cNvPr>
          <p:cNvSpPr/>
          <p:nvPr/>
        </p:nvSpPr>
        <p:spPr bwMode="auto">
          <a:xfrm>
            <a:off x="1500952" y="2107476"/>
            <a:ext cx="190476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E61DBA-CFBD-155D-CE5A-A595E3841231}"/>
              </a:ext>
            </a:extLst>
          </p:cNvPr>
          <p:cNvSpPr/>
          <p:nvPr/>
        </p:nvSpPr>
        <p:spPr bwMode="auto">
          <a:xfrm>
            <a:off x="6405714" y="2107476"/>
            <a:ext cx="238095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BC2DB8-4F39-9D9B-D8AB-8F6F2D7B001B}"/>
              </a:ext>
            </a:extLst>
          </p:cNvPr>
          <p:cNvSpPr/>
          <p:nvPr/>
        </p:nvSpPr>
        <p:spPr bwMode="auto">
          <a:xfrm>
            <a:off x="1500952" y="2536858"/>
            <a:ext cx="190476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95CB2D-E936-D7CB-E403-A982D3FC6161}"/>
              </a:ext>
            </a:extLst>
          </p:cNvPr>
          <p:cNvSpPr/>
          <p:nvPr/>
        </p:nvSpPr>
        <p:spPr bwMode="auto">
          <a:xfrm>
            <a:off x="6405714" y="2536858"/>
            <a:ext cx="238095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5D8E14-9B68-A65D-C989-8EA584F7B3C5}"/>
              </a:ext>
            </a:extLst>
          </p:cNvPr>
          <p:cNvSpPr/>
          <p:nvPr/>
        </p:nvSpPr>
        <p:spPr bwMode="auto">
          <a:xfrm>
            <a:off x="1500952" y="2966240"/>
            <a:ext cx="190476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8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94789-8D09-2ECE-CA94-A12EB787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172BE-2CE2-05FB-7623-970D6F3F48C8}"/>
              </a:ext>
            </a:extLst>
          </p:cNvPr>
          <p:cNvSpPr/>
          <p:nvPr/>
        </p:nvSpPr>
        <p:spPr bwMode="auto">
          <a:xfrm>
            <a:off x="1481904" y="1477549"/>
            <a:ext cx="219047" cy="219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CEFE2-6FF2-C64A-DE11-A9E3D06D7503}"/>
              </a:ext>
            </a:extLst>
          </p:cNvPr>
          <p:cNvSpPr/>
          <p:nvPr/>
        </p:nvSpPr>
        <p:spPr bwMode="auto">
          <a:xfrm>
            <a:off x="1453333" y="2345568"/>
            <a:ext cx="266666" cy="20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36A22A-52C3-FA0D-8395-40714D2E8095}"/>
              </a:ext>
            </a:extLst>
          </p:cNvPr>
          <p:cNvSpPr/>
          <p:nvPr/>
        </p:nvSpPr>
        <p:spPr bwMode="auto">
          <a:xfrm>
            <a:off x="1472380" y="3204049"/>
            <a:ext cx="238095" cy="2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04BD0A-1AC6-7A2C-9711-AC95F4B2ABD0}"/>
              </a:ext>
            </a:extLst>
          </p:cNvPr>
          <p:cNvSpPr/>
          <p:nvPr/>
        </p:nvSpPr>
        <p:spPr bwMode="auto">
          <a:xfrm>
            <a:off x="1472380" y="4062529"/>
            <a:ext cx="238095" cy="2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B5ADCC-652D-62EA-F59C-2912EF1D3187}"/>
              </a:ext>
            </a:extLst>
          </p:cNvPr>
          <p:cNvSpPr/>
          <p:nvPr/>
        </p:nvSpPr>
        <p:spPr bwMode="auto">
          <a:xfrm>
            <a:off x="1453333" y="4930549"/>
            <a:ext cx="266666" cy="219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6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2024-01-05T04:08:01Z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