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DE0F0F-82BD-B0F5-0EE7-0933516F0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158" y="3073381"/>
            <a:ext cx="6483683" cy="7112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B54A3-B4FB-7A0C-B21B-91535B9DE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94295D9-DF46-9E6F-E202-6F048C102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20000" y="1340768"/>
            <a:ext cx="10632584" cy="9737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31C9CA6B-8A6C-122F-3822-C0B0DC4979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20000" y="2780928"/>
            <a:ext cx="10632584" cy="97373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D474172-B4F1-44FA-AD45-BCA29B8547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20000" y="4202544"/>
            <a:ext cx="10632584" cy="973737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48B3557-C739-B560-44C7-4E2D5EA30AB4}"/>
              </a:ext>
            </a:extLst>
          </p:cNvPr>
          <p:cNvSpPr/>
          <p:nvPr/>
        </p:nvSpPr>
        <p:spPr bwMode="auto">
          <a:xfrm>
            <a:off x="479376" y="2366340"/>
            <a:ext cx="10800000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1003443-EE2C-1B56-84E2-F94ECEB2406C}"/>
              </a:ext>
            </a:extLst>
          </p:cNvPr>
          <p:cNvSpPr/>
          <p:nvPr/>
        </p:nvSpPr>
        <p:spPr bwMode="auto">
          <a:xfrm>
            <a:off x="689266" y="3754665"/>
            <a:ext cx="10800000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4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29622-E3FB-9A35-E761-427A9BC7D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92D853-617E-4992-1AEE-DA8D64E20969}"/>
              </a:ext>
            </a:extLst>
          </p:cNvPr>
          <p:cNvSpPr/>
          <p:nvPr/>
        </p:nvSpPr>
        <p:spPr bwMode="auto">
          <a:xfrm>
            <a:off x="2207568" y="5021904"/>
            <a:ext cx="3312368" cy="58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6A2C2A-C194-4482-4AAB-61C97086A81D}"/>
              </a:ext>
            </a:extLst>
          </p:cNvPr>
          <p:cNvSpPr/>
          <p:nvPr/>
        </p:nvSpPr>
        <p:spPr bwMode="auto">
          <a:xfrm>
            <a:off x="4078984" y="6046950"/>
            <a:ext cx="1416126" cy="47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B68CBA-5D51-56A4-D871-C86C78F1A2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5"/>
          <a:stretch/>
        </p:blipFill>
        <p:spPr>
          <a:xfrm>
            <a:off x="1991544" y="3959714"/>
            <a:ext cx="5328592" cy="981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BA182-0D5F-23BF-D2A4-0AA128F22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E897B-A2CD-75EF-7618-F3622DA46BCA}"/>
              </a:ext>
            </a:extLst>
          </p:cNvPr>
          <p:cNvSpPr/>
          <p:nvPr/>
        </p:nvSpPr>
        <p:spPr bwMode="auto">
          <a:xfrm>
            <a:off x="2977142" y="1325014"/>
            <a:ext cx="1066666" cy="467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39316D-E959-04B9-5107-9986060C2FBF}"/>
              </a:ext>
            </a:extLst>
          </p:cNvPr>
          <p:cNvSpPr/>
          <p:nvPr/>
        </p:nvSpPr>
        <p:spPr bwMode="auto">
          <a:xfrm>
            <a:off x="3472380" y="2307731"/>
            <a:ext cx="1619047" cy="49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08DD31-B855-2F63-0F9F-24BF1B72A1D0}"/>
              </a:ext>
            </a:extLst>
          </p:cNvPr>
          <p:cNvSpPr/>
          <p:nvPr/>
        </p:nvSpPr>
        <p:spPr bwMode="auto">
          <a:xfrm>
            <a:off x="2855640" y="3319070"/>
            <a:ext cx="4559597" cy="59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98A694-4E1E-D6FF-6615-2647625473C0}"/>
              </a:ext>
            </a:extLst>
          </p:cNvPr>
          <p:cNvSpPr/>
          <p:nvPr/>
        </p:nvSpPr>
        <p:spPr bwMode="auto">
          <a:xfrm>
            <a:off x="2577142" y="4435361"/>
            <a:ext cx="990476" cy="505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BEBF40-48B6-67D9-822B-B1A86834AA7B}"/>
              </a:ext>
            </a:extLst>
          </p:cNvPr>
          <p:cNvSpPr/>
          <p:nvPr/>
        </p:nvSpPr>
        <p:spPr bwMode="auto">
          <a:xfrm>
            <a:off x="3224761" y="5437160"/>
            <a:ext cx="2390476" cy="524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4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F301C-74E6-6D63-D8B6-F25BE1C1D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0A75B9-FB0B-CBC2-58A5-C6CEE7779766}"/>
              </a:ext>
            </a:extLst>
          </p:cNvPr>
          <p:cNvSpPr/>
          <p:nvPr/>
        </p:nvSpPr>
        <p:spPr bwMode="auto">
          <a:xfrm>
            <a:off x="3310476" y="1191104"/>
            <a:ext cx="1314285" cy="5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6D21AF-0680-791F-07F0-EAEB3D916F66}"/>
              </a:ext>
            </a:extLst>
          </p:cNvPr>
          <p:cNvSpPr/>
          <p:nvPr/>
        </p:nvSpPr>
        <p:spPr bwMode="auto">
          <a:xfrm>
            <a:off x="3110476" y="2200889"/>
            <a:ext cx="1000000" cy="5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57D34-D9BC-4F3D-9F9F-FEF868ABACAA}"/>
              </a:ext>
            </a:extLst>
          </p:cNvPr>
          <p:cNvSpPr/>
          <p:nvPr/>
        </p:nvSpPr>
        <p:spPr bwMode="auto">
          <a:xfrm>
            <a:off x="3539046" y="3356992"/>
            <a:ext cx="4357153" cy="71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AD3C4B2-B22C-880C-9D4A-1211216E01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130"/>
          <a:stretch/>
        </p:blipFill>
        <p:spPr>
          <a:xfrm>
            <a:off x="3324154" y="4741008"/>
            <a:ext cx="5940198" cy="96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4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84D84-5EEB-19F1-0B99-9A77F5A1E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26CC1-6D18-D96C-77BD-69D12B0D70AA}"/>
              </a:ext>
            </a:extLst>
          </p:cNvPr>
          <p:cNvSpPr/>
          <p:nvPr/>
        </p:nvSpPr>
        <p:spPr bwMode="auto">
          <a:xfrm>
            <a:off x="2376378" y="3806164"/>
            <a:ext cx="946501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23D49-3B43-E331-60FA-F0AED8D87CFB}"/>
              </a:ext>
            </a:extLst>
          </p:cNvPr>
          <p:cNvSpPr/>
          <p:nvPr/>
        </p:nvSpPr>
        <p:spPr bwMode="auto">
          <a:xfrm>
            <a:off x="6780664" y="3661018"/>
            <a:ext cx="885437" cy="48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B6008-AEC4-911C-28BA-E06BD25FC935}"/>
              </a:ext>
            </a:extLst>
          </p:cNvPr>
          <p:cNvSpPr/>
          <p:nvPr/>
        </p:nvSpPr>
        <p:spPr bwMode="auto">
          <a:xfrm>
            <a:off x="2681701" y="4768710"/>
            <a:ext cx="946501" cy="48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0F44D-ED2D-FFF0-9991-05EE5F700EFA}"/>
              </a:ext>
            </a:extLst>
          </p:cNvPr>
          <p:cNvSpPr/>
          <p:nvPr/>
        </p:nvSpPr>
        <p:spPr bwMode="auto">
          <a:xfrm>
            <a:off x="6620370" y="4913856"/>
            <a:ext cx="633545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D6BD06-973C-C6DD-520C-790ADDFB033A}"/>
              </a:ext>
            </a:extLst>
          </p:cNvPr>
          <p:cNvSpPr/>
          <p:nvPr/>
        </p:nvSpPr>
        <p:spPr bwMode="auto">
          <a:xfrm>
            <a:off x="2704600" y="5868763"/>
            <a:ext cx="847271" cy="48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B5E36A0-D0E9-3B0A-F0F8-2A6A3E8A0A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081"/>
          <a:stretch/>
        </p:blipFill>
        <p:spPr>
          <a:xfrm>
            <a:off x="6030004" y="5723558"/>
            <a:ext cx="2802300" cy="100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7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37C65-848B-3527-2380-035218B89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8683F-692F-71A4-F6A5-B895C9BC530F}"/>
              </a:ext>
            </a:extLst>
          </p:cNvPr>
          <p:cNvSpPr/>
          <p:nvPr/>
        </p:nvSpPr>
        <p:spPr bwMode="auto">
          <a:xfrm>
            <a:off x="3008306" y="1988841"/>
            <a:ext cx="3303717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87E37A-2889-C60E-2FD2-182D2FCA916E}"/>
              </a:ext>
            </a:extLst>
          </p:cNvPr>
          <p:cNvSpPr/>
          <p:nvPr/>
        </p:nvSpPr>
        <p:spPr bwMode="auto">
          <a:xfrm>
            <a:off x="3791745" y="3212976"/>
            <a:ext cx="324036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4D3B7B7-0109-3F5B-3FDE-F77E8BB8E8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323"/>
          <a:stretch/>
        </p:blipFill>
        <p:spPr>
          <a:xfrm>
            <a:off x="5337928" y="4570995"/>
            <a:ext cx="4790520" cy="101824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BD07D13-AD36-24A3-4C49-AC3AB7785F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323"/>
          <a:stretch/>
        </p:blipFill>
        <p:spPr>
          <a:xfrm>
            <a:off x="2927648" y="5805264"/>
            <a:ext cx="4464496" cy="101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6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43BD2-B854-ECC5-268E-5F5FF1B5D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0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EE92720-31CD-9C76-0474-B5B527EDEE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2766264" y="871087"/>
            <a:ext cx="4769895" cy="97373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529012D-F5D4-994B-1072-4BC092510D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3791385" y="2081473"/>
            <a:ext cx="4464855" cy="97373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68A23AA-6DF7-C8D0-BD10-3555487213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4079776" y="3291859"/>
            <a:ext cx="4752528" cy="97373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05ED1F7-4523-D310-EFEC-5BBBA4788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2311437" y="4502245"/>
            <a:ext cx="4432635" cy="9737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A3685AC-ED1C-254E-CB0D-96F72D7DDE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2766265" y="5712631"/>
            <a:ext cx="4265840" cy="97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BBBDF-8472-6255-BCED-C715E4DBB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60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73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AFAE7-B6CB-DD13-C68E-767CD12A2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614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236A380-7F29-DC2C-8BE9-C64E8CC04A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39908" y="1628800"/>
            <a:ext cx="7567031" cy="97373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4AFED344-136A-93BF-3D1F-679A4D4B8F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39908" y="2636912"/>
            <a:ext cx="7567031" cy="97373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2E9F1C0B-CF81-8FBA-3169-188F44E982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39908" y="3645024"/>
            <a:ext cx="7567031" cy="973737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8204F33-9363-C0B8-8943-6A205A8F32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45612" y="4633999"/>
            <a:ext cx="7567031" cy="97373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96329B56-3931-EC10-3600-F8602337C5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62"/>
          <a:stretch/>
        </p:blipFill>
        <p:spPr>
          <a:xfrm>
            <a:off x="739908" y="5646168"/>
            <a:ext cx="7567031" cy="97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7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2024-01-05T07:44:14Z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