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2" r:id="rId4"/>
    <p:sldId id="371" r:id="rId5"/>
    <p:sldId id="370" r:id="rId6"/>
    <p:sldId id="369" r:id="rId7"/>
    <p:sldId id="368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08" autoAdjust="0"/>
    <p:restoredTop sz="94660" autoAdjust="0"/>
  </p:normalViewPr>
  <p:slideViewPr>
    <p:cSldViewPr>
      <p:cViewPr>
        <p:scale>
          <a:sx n="75" d="100"/>
          <a:sy n="75" d="100"/>
        </p:scale>
        <p:origin x="103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C95D538-280F-E5B5-40B9-DBBC3E277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3068960"/>
            <a:ext cx="9000000" cy="5875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0EC679-E0AD-0F9A-7300-FBCB8BD26A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DBB5EE-97EF-AF62-6D5A-5A6009AAB1E5}"/>
              </a:ext>
            </a:extLst>
          </p:cNvPr>
          <p:cNvSpPr/>
          <p:nvPr/>
        </p:nvSpPr>
        <p:spPr bwMode="auto">
          <a:xfrm>
            <a:off x="1472380" y="2182583"/>
            <a:ext cx="342857" cy="40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96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043B1-84F2-25A1-E3D5-FB38B4AE2B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DB164B-BB26-9D07-2712-AA6CB71A9F3F}"/>
              </a:ext>
            </a:extLst>
          </p:cNvPr>
          <p:cNvSpPr/>
          <p:nvPr/>
        </p:nvSpPr>
        <p:spPr bwMode="auto">
          <a:xfrm>
            <a:off x="1320000" y="1210318"/>
            <a:ext cx="447619" cy="400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72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7180DA-1DB0-BDA1-A64E-1D4EF3BC1C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4E6E24-708F-E8E2-DAE0-BD637B6340B8}"/>
              </a:ext>
            </a:extLst>
          </p:cNvPr>
          <p:cNvSpPr/>
          <p:nvPr/>
        </p:nvSpPr>
        <p:spPr bwMode="auto">
          <a:xfrm>
            <a:off x="1367619" y="1200948"/>
            <a:ext cx="352380" cy="400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47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FA616C-E736-AE71-B68F-5883802462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DF282C-A18E-130D-B25C-701933147405}"/>
              </a:ext>
            </a:extLst>
          </p:cNvPr>
          <p:cNvSpPr/>
          <p:nvPr/>
        </p:nvSpPr>
        <p:spPr bwMode="auto">
          <a:xfrm>
            <a:off x="1320000" y="1248352"/>
            <a:ext cx="438095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58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6BCD22-9B53-ED83-BE19-F331747793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83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31775F-390B-4E13-F237-541B7AF50CCB}"/>
              </a:ext>
            </a:extLst>
          </p:cNvPr>
          <p:cNvSpPr/>
          <p:nvPr/>
        </p:nvSpPr>
        <p:spPr bwMode="auto">
          <a:xfrm>
            <a:off x="2717109" y="2077822"/>
            <a:ext cx="752710" cy="206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D5CEAD-F798-F313-26D1-F80E31E3854F}"/>
              </a:ext>
            </a:extLst>
          </p:cNvPr>
          <p:cNvSpPr/>
          <p:nvPr/>
        </p:nvSpPr>
        <p:spPr bwMode="auto">
          <a:xfrm>
            <a:off x="4325724" y="3469215"/>
            <a:ext cx="607024" cy="206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98D685-8E92-A811-68AB-3714FB27510B}"/>
              </a:ext>
            </a:extLst>
          </p:cNvPr>
          <p:cNvSpPr/>
          <p:nvPr/>
        </p:nvSpPr>
        <p:spPr bwMode="auto">
          <a:xfrm>
            <a:off x="2261841" y="4866683"/>
            <a:ext cx="625235" cy="200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4BAAC6-0A5A-3DDE-7812-5C9D242D5994}"/>
              </a:ext>
            </a:extLst>
          </p:cNvPr>
          <p:cNvSpPr/>
          <p:nvPr/>
        </p:nvSpPr>
        <p:spPr bwMode="auto">
          <a:xfrm>
            <a:off x="2267911" y="5498582"/>
            <a:ext cx="1171556" cy="38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3EA9C0-A8D9-2124-FD8F-684CAC7367BB}"/>
              </a:ext>
            </a:extLst>
          </p:cNvPr>
          <p:cNvSpPr/>
          <p:nvPr/>
        </p:nvSpPr>
        <p:spPr bwMode="auto">
          <a:xfrm>
            <a:off x="5447928" y="5498582"/>
            <a:ext cx="1560843" cy="450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6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CA18A-433E-C6E7-4DCA-9EB9F3C3F4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84411"/>
            <a:ext cx="5760000" cy="1490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C4065B0-21AB-75DD-5F36-F4805623A1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92416"/>
            <a:ext cx="5760000" cy="442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DC3ABB-F4D2-D4FE-7694-04EE37A281A3}"/>
              </a:ext>
            </a:extLst>
          </p:cNvPr>
          <p:cNvSpPr/>
          <p:nvPr/>
        </p:nvSpPr>
        <p:spPr bwMode="auto">
          <a:xfrm>
            <a:off x="1991544" y="1844824"/>
            <a:ext cx="371428" cy="41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768D34-9970-8FD8-9533-460FD5AE2184}"/>
              </a:ext>
            </a:extLst>
          </p:cNvPr>
          <p:cNvSpPr/>
          <p:nvPr/>
        </p:nvSpPr>
        <p:spPr bwMode="auto">
          <a:xfrm>
            <a:off x="1991544" y="2805237"/>
            <a:ext cx="371428" cy="41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3CF785-5D71-3D87-63C9-671CA91B7DB2}"/>
              </a:ext>
            </a:extLst>
          </p:cNvPr>
          <p:cNvSpPr/>
          <p:nvPr/>
        </p:nvSpPr>
        <p:spPr bwMode="auto">
          <a:xfrm>
            <a:off x="1991544" y="3763959"/>
            <a:ext cx="371428" cy="41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5314F0-71E6-BB54-11BF-826118E6FFFD}"/>
              </a:ext>
            </a:extLst>
          </p:cNvPr>
          <p:cNvSpPr/>
          <p:nvPr/>
        </p:nvSpPr>
        <p:spPr bwMode="auto">
          <a:xfrm>
            <a:off x="2063552" y="5301208"/>
            <a:ext cx="371428" cy="33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DE7C1C-DE8A-3B59-DBA5-DA474A29FA08}"/>
              </a:ext>
            </a:extLst>
          </p:cNvPr>
          <p:cNvSpPr/>
          <p:nvPr/>
        </p:nvSpPr>
        <p:spPr bwMode="auto">
          <a:xfrm>
            <a:off x="1991544" y="5804478"/>
            <a:ext cx="371428" cy="33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1090DA7-3CEC-3A66-E765-8E76B71413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0"/>
          <a:stretch/>
        </p:blipFill>
        <p:spPr>
          <a:xfrm>
            <a:off x="7032104" y="1566335"/>
            <a:ext cx="3888432" cy="2888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785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F1CB6-A446-E4F3-D299-339E782752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7383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3B73D6A-4238-52D8-47D2-8AC91797BE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492" b="18177"/>
          <a:stretch/>
        </p:blipFill>
        <p:spPr>
          <a:xfrm>
            <a:off x="720000" y="4877888"/>
            <a:ext cx="7320216" cy="936104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1EC3CE3-A6BB-E056-077C-4BF8EF2E30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492" b="18177"/>
          <a:stretch/>
        </p:blipFill>
        <p:spPr>
          <a:xfrm>
            <a:off x="720000" y="5737132"/>
            <a:ext cx="7320216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86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4435A-A17B-9331-32B5-20466D7EF0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62152"/>
            <a:ext cx="8146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EEB7BEA-5E9D-C000-F333-A5A937BA16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492" b="18177"/>
          <a:stretch/>
        </p:blipFill>
        <p:spPr>
          <a:xfrm>
            <a:off x="720000" y="1014896"/>
            <a:ext cx="8146972" cy="936104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0A47719C-456B-EFE4-A1EE-E28F828085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492" b="18177"/>
          <a:stretch/>
        </p:blipFill>
        <p:spPr>
          <a:xfrm>
            <a:off x="720000" y="1960664"/>
            <a:ext cx="8146972" cy="936104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8A40212C-4F4C-5903-64F6-9F6E0D1409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492" b="18177"/>
          <a:stretch/>
        </p:blipFill>
        <p:spPr>
          <a:xfrm>
            <a:off x="720000" y="2906432"/>
            <a:ext cx="8146972" cy="936104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5743AB8A-BE75-A3DD-3589-C2ADC4A719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492" b="18177"/>
          <a:stretch/>
        </p:blipFill>
        <p:spPr>
          <a:xfrm>
            <a:off x="720000" y="3882040"/>
            <a:ext cx="8146972" cy="936104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5D92C05D-DF6D-B08B-5B12-CF49849443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492" b="18177"/>
          <a:stretch/>
        </p:blipFill>
        <p:spPr>
          <a:xfrm>
            <a:off x="720000" y="4840048"/>
            <a:ext cx="8146972" cy="936104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AEC244D4-1E92-E54F-86C2-5B753C7CAD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492" b="18177"/>
          <a:stretch/>
        </p:blipFill>
        <p:spPr>
          <a:xfrm>
            <a:off x="720000" y="5805264"/>
            <a:ext cx="8146972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60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2024-01-05T07:25:35Z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