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3" r:id="rId3"/>
    <p:sldId id="372" r:id="rId4"/>
    <p:sldId id="371" r:id="rId5"/>
    <p:sldId id="370" r:id="rId6"/>
    <p:sldId id="369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FE839D9-A780-8383-3BCA-0000CC4552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3068960"/>
            <a:ext cx="9000000" cy="5458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06BE28-94E9-4D7F-97BE-BEFFB56341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C9D501-6D4D-59F1-BD1F-601A4280A839}"/>
              </a:ext>
            </a:extLst>
          </p:cNvPr>
          <p:cNvSpPr/>
          <p:nvPr/>
        </p:nvSpPr>
        <p:spPr bwMode="auto">
          <a:xfrm>
            <a:off x="4605714" y="2372823"/>
            <a:ext cx="1523809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E94C4A-B58C-A40C-9B3B-AD275D204E60}"/>
              </a:ext>
            </a:extLst>
          </p:cNvPr>
          <p:cNvSpPr/>
          <p:nvPr/>
        </p:nvSpPr>
        <p:spPr bwMode="auto">
          <a:xfrm>
            <a:off x="4072380" y="4860000"/>
            <a:ext cx="933333" cy="314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47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E12B8C-71D7-603B-6FA2-D3DBCBE4FC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F37564-7E9B-FFA4-37F8-66ECA7900861}"/>
              </a:ext>
            </a:extLst>
          </p:cNvPr>
          <p:cNvSpPr/>
          <p:nvPr/>
        </p:nvSpPr>
        <p:spPr bwMode="auto">
          <a:xfrm>
            <a:off x="4329523" y="1095882"/>
            <a:ext cx="828571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A013D4-F675-AE34-228E-05CB7BC3C48A}"/>
              </a:ext>
            </a:extLst>
          </p:cNvPr>
          <p:cNvSpPr/>
          <p:nvPr/>
        </p:nvSpPr>
        <p:spPr bwMode="auto">
          <a:xfrm>
            <a:off x="8624761" y="1095882"/>
            <a:ext cx="561904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A8A484-6FB7-F344-E3EF-97843CBDD9E1}"/>
              </a:ext>
            </a:extLst>
          </p:cNvPr>
          <p:cNvSpPr/>
          <p:nvPr/>
        </p:nvSpPr>
        <p:spPr bwMode="auto">
          <a:xfrm>
            <a:off x="3081904" y="3297176"/>
            <a:ext cx="1847619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B7534E-8F54-A3B9-70AF-3D6567251145}"/>
              </a:ext>
            </a:extLst>
          </p:cNvPr>
          <p:cNvSpPr/>
          <p:nvPr/>
        </p:nvSpPr>
        <p:spPr bwMode="auto">
          <a:xfrm>
            <a:off x="3415238" y="4602705"/>
            <a:ext cx="1980952" cy="600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260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9D45E6-0AAE-7707-E1E4-C9A3EE4E22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9571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10321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3D29B8-6B50-574E-C6B3-5067DB5D75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540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511216-C861-5969-1BA3-0451187507CC}"/>
              </a:ext>
            </a:extLst>
          </p:cNvPr>
          <p:cNvSpPr/>
          <p:nvPr/>
        </p:nvSpPr>
        <p:spPr bwMode="auto">
          <a:xfrm>
            <a:off x="2058953" y="1852000"/>
            <a:ext cx="1279000" cy="42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6E866F-7E32-D693-721E-698B05204DEE}"/>
              </a:ext>
            </a:extLst>
          </p:cNvPr>
          <p:cNvSpPr/>
          <p:nvPr/>
        </p:nvSpPr>
        <p:spPr bwMode="auto">
          <a:xfrm>
            <a:off x="6375581" y="2052000"/>
            <a:ext cx="859328" cy="22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F4F8C7-B935-0C1B-3E92-B1D8F91C9AA2}"/>
              </a:ext>
            </a:extLst>
          </p:cNvPr>
          <p:cNvSpPr/>
          <p:nvPr/>
        </p:nvSpPr>
        <p:spPr bwMode="auto">
          <a:xfrm>
            <a:off x="6015862" y="2758666"/>
            <a:ext cx="1452198" cy="42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9068F4-B98A-3AF5-55FE-F4AFF177AA7D}"/>
              </a:ext>
            </a:extLst>
          </p:cNvPr>
          <p:cNvSpPr/>
          <p:nvPr/>
        </p:nvSpPr>
        <p:spPr bwMode="auto">
          <a:xfrm>
            <a:off x="1779172" y="3672000"/>
            <a:ext cx="626177" cy="42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7F6585-72A8-70C3-1746-3CC8335E93AB}"/>
              </a:ext>
            </a:extLst>
          </p:cNvPr>
          <p:cNvSpPr/>
          <p:nvPr/>
        </p:nvSpPr>
        <p:spPr bwMode="auto">
          <a:xfrm>
            <a:off x="5895956" y="4585333"/>
            <a:ext cx="819359" cy="4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713B2F-51A1-A686-B582-7138FEB644D5}"/>
              </a:ext>
            </a:extLst>
          </p:cNvPr>
          <p:cNvSpPr/>
          <p:nvPr/>
        </p:nvSpPr>
        <p:spPr bwMode="auto">
          <a:xfrm>
            <a:off x="1739203" y="5485333"/>
            <a:ext cx="1292323" cy="42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AF97998-8FA3-F52A-F0A7-D41A553A4152}"/>
              </a:ext>
            </a:extLst>
          </p:cNvPr>
          <p:cNvSpPr/>
          <p:nvPr/>
        </p:nvSpPr>
        <p:spPr bwMode="auto">
          <a:xfrm>
            <a:off x="5383023" y="5485333"/>
            <a:ext cx="1165755" cy="42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55873979-E98A-BA8B-AC76-A25CEB5848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854"/>
          <a:stretch/>
        </p:blipFill>
        <p:spPr>
          <a:xfrm>
            <a:off x="3893428" y="1818739"/>
            <a:ext cx="1728192" cy="82647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A1887854-06F5-A5B3-8E6C-56A8A57E113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854"/>
          <a:stretch/>
        </p:blipFill>
        <p:spPr>
          <a:xfrm>
            <a:off x="2024158" y="4546745"/>
            <a:ext cx="2559674" cy="826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20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1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6EE878-FC90-586D-88F0-4514EB2F0C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760000" cy="1050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14ED643-32C4-15E2-3296-1B846B7457F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22353"/>
            <a:ext cx="5760000" cy="4654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B6825B-FE15-B9AE-7302-2B7905E7CAB3}"/>
              </a:ext>
            </a:extLst>
          </p:cNvPr>
          <p:cNvSpPr/>
          <p:nvPr/>
        </p:nvSpPr>
        <p:spPr bwMode="auto">
          <a:xfrm>
            <a:off x="3359696" y="1556792"/>
            <a:ext cx="314285" cy="39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D23753-CB32-98D0-4F54-2D05C39291A3}"/>
              </a:ext>
            </a:extLst>
          </p:cNvPr>
          <p:cNvSpPr/>
          <p:nvPr/>
        </p:nvSpPr>
        <p:spPr bwMode="auto">
          <a:xfrm>
            <a:off x="2063552" y="2477018"/>
            <a:ext cx="314285" cy="39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04A4E8-67AB-55F5-0C2E-A4AF38844F44}"/>
              </a:ext>
            </a:extLst>
          </p:cNvPr>
          <p:cNvSpPr/>
          <p:nvPr/>
        </p:nvSpPr>
        <p:spPr bwMode="auto">
          <a:xfrm>
            <a:off x="1991544" y="2996952"/>
            <a:ext cx="314285" cy="39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A53BC5-77D0-C060-3DB9-AB6400752E82}"/>
              </a:ext>
            </a:extLst>
          </p:cNvPr>
          <p:cNvSpPr/>
          <p:nvPr/>
        </p:nvSpPr>
        <p:spPr bwMode="auto">
          <a:xfrm>
            <a:off x="1964338" y="4001323"/>
            <a:ext cx="314285" cy="39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7B5BC7-219F-5C0D-E6CA-440049E8F664}"/>
              </a:ext>
            </a:extLst>
          </p:cNvPr>
          <p:cNvSpPr/>
          <p:nvPr/>
        </p:nvSpPr>
        <p:spPr bwMode="auto">
          <a:xfrm>
            <a:off x="1991544" y="5589240"/>
            <a:ext cx="314285" cy="39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02DA4527-DE87-C980-6F7E-56FB81B12FB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818" y="1505941"/>
            <a:ext cx="5351992" cy="2772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5846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88FAB2-8B51-C8AD-A620-CD92749F5B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4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79BEEF-9689-8965-4534-3A5EAB38F216}"/>
              </a:ext>
            </a:extLst>
          </p:cNvPr>
          <p:cNvSpPr/>
          <p:nvPr/>
        </p:nvSpPr>
        <p:spPr bwMode="auto">
          <a:xfrm>
            <a:off x="1662857" y="4490705"/>
            <a:ext cx="342857" cy="381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752064-5C8A-E347-D0EC-F1C6B597C73B}"/>
              </a:ext>
            </a:extLst>
          </p:cNvPr>
          <p:cNvSpPr/>
          <p:nvPr/>
        </p:nvSpPr>
        <p:spPr bwMode="auto">
          <a:xfrm>
            <a:off x="4453333" y="4490705"/>
            <a:ext cx="219047" cy="381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DF699D-9648-3510-CC73-4F08FF2932CB}"/>
              </a:ext>
            </a:extLst>
          </p:cNvPr>
          <p:cNvSpPr/>
          <p:nvPr/>
        </p:nvSpPr>
        <p:spPr bwMode="auto">
          <a:xfrm>
            <a:off x="7148571" y="4481170"/>
            <a:ext cx="304761" cy="390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27FEC0-DF78-6E20-E014-6A134BA8FA01}"/>
              </a:ext>
            </a:extLst>
          </p:cNvPr>
          <p:cNvSpPr/>
          <p:nvPr/>
        </p:nvSpPr>
        <p:spPr bwMode="auto">
          <a:xfrm>
            <a:off x="9872380" y="4481170"/>
            <a:ext cx="333333" cy="400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58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45B3A3-5731-8027-4112-A1502FB89E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3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4EE421-C644-1054-80DF-ECAC8281CEC8}"/>
              </a:ext>
            </a:extLst>
          </p:cNvPr>
          <p:cNvSpPr/>
          <p:nvPr/>
        </p:nvSpPr>
        <p:spPr bwMode="auto">
          <a:xfrm>
            <a:off x="4881904" y="3672084"/>
            <a:ext cx="1600000" cy="610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5D371D6-D136-E822-7AE3-CFEF9433E14F}"/>
              </a:ext>
            </a:extLst>
          </p:cNvPr>
          <p:cNvSpPr/>
          <p:nvPr/>
        </p:nvSpPr>
        <p:spPr bwMode="auto">
          <a:xfrm>
            <a:off x="8510476" y="3853362"/>
            <a:ext cx="800000" cy="429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50DCF52-5579-8F6F-508F-58D2CC46A3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750"/>
          <a:stretch/>
        </p:blipFill>
        <p:spPr>
          <a:xfrm>
            <a:off x="2958406" y="2321380"/>
            <a:ext cx="3425626" cy="110330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664FC01-24EF-3FBD-C89C-3DB59642221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750"/>
          <a:stretch/>
        </p:blipFill>
        <p:spPr>
          <a:xfrm>
            <a:off x="6600056" y="2325695"/>
            <a:ext cx="3672408" cy="1103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16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2024-01-05T06:13:49Z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