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0218346-C74F-642B-50C1-4B9CC9F4B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996952"/>
            <a:ext cx="9000000" cy="6594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4BC81-E941-1C95-A35C-27642D2C79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4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C82895-754E-2047-A0B8-891E48238464}"/>
              </a:ext>
            </a:extLst>
          </p:cNvPr>
          <p:cNvSpPr/>
          <p:nvPr/>
        </p:nvSpPr>
        <p:spPr bwMode="auto">
          <a:xfrm>
            <a:off x="2009428" y="1785476"/>
            <a:ext cx="6822875" cy="89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6D371D-95E7-41E5-4103-7C8C667B3F67}"/>
              </a:ext>
            </a:extLst>
          </p:cNvPr>
          <p:cNvSpPr/>
          <p:nvPr/>
        </p:nvSpPr>
        <p:spPr bwMode="auto">
          <a:xfrm>
            <a:off x="2009429" y="3671113"/>
            <a:ext cx="3798539" cy="897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CA561B-E93C-C2F3-ABBE-2DC56585F9DC}"/>
              </a:ext>
            </a:extLst>
          </p:cNvPr>
          <p:cNvSpPr/>
          <p:nvPr/>
        </p:nvSpPr>
        <p:spPr bwMode="auto">
          <a:xfrm>
            <a:off x="2017802" y="5566540"/>
            <a:ext cx="6526470" cy="897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43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691A0E-7238-92A4-26A0-09DF972B87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09FFFD-E386-27F8-9607-4207D8AED175}"/>
              </a:ext>
            </a:extLst>
          </p:cNvPr>
          <p:cNvSpPr/>
          <p:nvPr/>
        </p:nvSpPr>
        <p:spPr bwMode="auto">
          <a:xfrm>
            <a:off x="1268248" y="1930780"/>
            <a:ext cx="270469" cy="30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EB64E7-CA48-AA73-A857-D28E7132874C}"/>
              </a:ext>
            </a:extLst>
          </p:cNvPr>
          <p:cNvSpPr/>
          <p:nvPr/>
        </p:nvSpPr>
        <p:spPr bwMode="auto">
          <a:xfrm>
            <a:off x="1253628" y="2640716"/>
            <a:ext cx="292399" cy="314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4105A8-A6B6-6C41-CB19-1BDB86356261}"/>
              </a:ext>
            </a:extLst>
          </p:cNvPr>
          <p:cNvSpPr/>
          <p:nvPr/>
        </p:nvSpPr>
        <p:spPr bwMode="auto">
          <a:xfrm>
            <a:off x="1268248" y="3357972"/>
            <a:ext cx="270469" cy="30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C3157D-BEB6-112C-2997-26E4FD7D74A1}"/>
              </a:ext>
            </a:extLst>
          </p:cNvPr>
          <p:cNvSpPr/>
          <p:nvPr/>
        </p:nvSpPr>
        <p:spPr bwMode="auto">
          <a:xfrm>
            <a:off x="1231699" y="4785163"/>
            <a:ext cx="336259" cy="30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2170DA-4268-E735-47E6-AA28F20ED4A8}"/>
              </a:ext>
            </a:extLst>
          </p:cNvPr>
          <p:cNvSpPr/>
          <p:nvPr/>
        </p:nvSpPr>
        <p:spPr bwMode="auto">
          <a:xfrm>
            <a:off x="1231699" y="5495100"/>
            <a:ext cx="336259" cy="30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B3D18E-48C9-F799-FF1C-DDCF0071CB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7FE39C-D67C-DA6D-D3BE-34BA8AA7650B}"/>
              </a:ext>
            </a:extLst>
          </p:cNvPr>
          <p:cNvSpPr/>
          <p:nvPr/>
        </p:nvSpPr>
        <p:spPr bwMode="auto">
          <a:xfrm>
            <a:off x="1434285" y="2307892"/>
            <a:ext cx="352380" cy="400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581797-1BF2-6358-C680-AF04AD20F88B}"/>
              </a:ext>
            </a:extLst>
          </p:cNvPr>
          <p:cNvSpPr/>
          <p:nvPr/>
        </p:nvSpPr>
        <p:spPr bwMode="auto">
          <a:xfrm>
            <a:off x="1386666" y="4168600"/>
            <a:ext cx="438095" cy="39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08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92F46-7834-7DDA-8D84-D3E10F32D7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497DD-28B7-0AA5-76A1-A2784731E181}"/>
              </a:ext>
            </a:extLst>
          </p:cNvPr>
          <p:cNvSpPr/>
          <p:nvPr/>
        </p:nvSpPr>
        <p:spPr bwMode="auto">
          <a:xfrm>
            <a:off x="1358095" y="1229513"/>
            <a:ext cx="371428" cy="41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081154-683D-7EAF-1806-AF03EC2FF29A}"/>
              </a:ext>
            </a:extLst>
          </p:cNvPr>
          <p:cNvSpPr/>
          <p:nvPr/>
        </p:nvSpPr>
        <p:spPr bwMode="auto">
          <a:xfrm>
            <a:off x="1367619" y="3098868"/>
            <a:ext cx="352380" cy="391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71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DF3D2-E7DD-D7E0-AD35-1503071CBC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21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84D383-8391-8BF3-2F9A-160FD6D73735}"/>
              </a:ext>
            </a:extLst>
          </p:cNvPr>
          <p:cNvSpPr/>
          <p:nvPr/>
        </p:nvSpPr>
        <p:spPr bwMode="auto">
          <a:xfrm>
            <a:off x="2314635" y="2495946"/>
            <a:ext cx="251784" cy="28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12A3BD-4C5F-6CF0-D553-E24DCAD73B2E}"/>
              </a:ext>
            </a:extLst>
          </p:cNvPr>
          <p:cNvSpPr/>
          <p:nvPr/>
        </p:nvSpPr>
        <p:spPr bwMode="auto">
          <a:xfrm>
            <a:off x="2417932" y="3135228"/>
            <a:ext cx="264696" cy="264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7EF1B1-E4C2-9E9B-2DED-3D104A26D868}"/>
              </a:ext>
            </a:extLst>
          </p:cNvPr>
          <p:cNvSpPr/>
          <p:nvPr/>
        </p:nvSpPr>
        <p:spPr bwMode="auto">
          <a:xfrm>
            <a:off x="2417932" y="5020789"/>
            <a:ext cx="213048" cy="27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94FFCFA-5C6A-6193-723F-C92BF1AE88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7505816" y="981045"/>
            <a:ext cx="4536504" cy="2712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735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144BF-8CDE-F943-7C64-6051E856B7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00000" cy="24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B537B3-B23D-C46F-F446-95088D085EFE}"/>
              </a:ext>
            </a:extLst>
          </p:cNvPr>
          <p:cNvSpPr/>
          <p:nvPr/>
        </p:nvSpPr>
        <p:spPr bwMode="auto">
          <a:xfrm>
            <a:off x="2263701" y="1049392"/>
            <a:ext cx="504056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73F474-C2A3-8F4E-4647-87762137B8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42406"/>
            <a:ext cx="7200000" cy="122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A5B0ED-EAB2-A635-2056-A3F696A48C7E}"/>
              </a:ext>
            </a:extLst>
          </p:cNvPr>
          <p:cNvSpPr/>
          <p:nvPr/>
        </p:nvSpPr>
        <p:spPr bwMode="auto">
          <a:xfrm>
            <a:off x="5185297" y="3610141"/>
            <a:ext cx="438095" cy="40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0763555-9F1E-C998-0EE3-62A817F098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6404008" y="3353295"/>
            <a:ext cx="5328592" cy="3186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597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FD5734-72F0-4747-AB87-05CE4F2877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0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49EFF4-9DFE-29B3-EF63-68C412A5E6E3}"/>
              </a:ext>
            </a:extLst>
          </p:cNvPr>
          <p:cNvSpPr/>
          <p:nvPr/>
        </p:nvSpPr>
        <p:spPr bwMode="auto">
          <a:xfrm>
            <a:off x="5054458" y="4672913"/>
            <a:ext cx="1133488" cy="40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425115-03B5-3777-CE9A-650557A22426}"/>
              </a:ext>
            </a:extLst>
          </p:cNvPr>
          <p:cNvSpPr/>
          <p:nvPr/>
        </p:nvSpPr>
        <p:spPr bwMode="auto">
          <a:xfrm>
            <a:off x="6931514" y="5697921"/>
            <a:ext cx="1605019" cy="58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D32A28C-E33D-BE9A-2970-A8BE00932A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5553804" y="2420888"/>
            <a:ext cx="3456384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4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D478A-F887-8659-8D9D-87F47C6BF5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B97F5D-F495-565A-FA57-557A415AC9C8}"/>
              </a:ext>
            </a:extLst>
          </p:cNvPr>
          <p:cNvSpPr/>
          <p:nvPr/>
        </p:nvSpPr>
        <p:spPr bwMode="auto">
          <a:xfrm>
            <a:off x="9758095" y="1439398"/>
            <a:ext cx="980952" cy="314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BADDAD-3F24-1E21-AE95-6BF3011B8745}"/>
              </a:ext>
            </a:extLst>
          </p:cNvPr>
          <p:cNvSpPr/>
          <p:nvPr/>
        </p:nvSpPr>
        <p:spPr bwMode="auto">
          <a:xfrm>
            <a:off x="9434285" y="3308992"/>
            <a:ext cx="1057142" cy="61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41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84327-039F-5A18-AC01-15E3ABCFA8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4822872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2024-01-05T07:00:10Z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