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48D7F4-C89A-82F1-7DD7-C5A6E68D0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197" y="3025754"/>
            <a:ext cx="9817605" cy="8064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FF1FB-E41D-453B-1427-250D4C50C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C17C6-24D6-309D-7CE9-04200AF770F6}"/>
              </a:ext>
            </a:extLst>
          </p:cNvPr>
          <p:cNvSpPr/>
          <p:nvPr/>
        </p:nvSpPr>
        <p:spPr bwMode="auto">
          <a:xfrm>
            <a:off x="2648081" y="3698481"/>
            <a:ext cx="227194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62C17-26EC-7B24-1723-B85188545803}"/>
              </a:ext>
            </a:extLst>
          </p:cNvPr>
          <p:cNvSpPr/>
          <p:nvPr/>
        </p:nvSpPr>
        <p:spPr bwMode="auto">
          <a:xfrm>
            <a:off x="4870902" y="4337117"/>
            <a:ext cx="282457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B43BC-E83B-7927-28C8-4BC962F1761A}"/>
              </a:ext>
            </a:extLst>
          </p:cNvPr>
          <p:cNvSpPr/>
          <p:nvPr/>
        </p:nvSpPr>
        <p:spPr bwMode="auto">
          <a:xfrm>
            <a:off x="3513876" y="4975752"/>
            <a:ext cx="208773" cy="251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9F1576-4FAA-B7CC-EC07-CDD9017C296B}"/>
              </a:ext>
            </a:extLst>
          </p:cNvPr>
          <p:cNvSpPr/>
          <p:nvPr/>
        </p:nvSpPr>
        <p:spPr bwMode="auto">
          <a:xfrm>
            <a:off x="3458613" y="5608247"/>
            <a:ext cx="239475" cy="264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E37849-68AF-CAE2-695D-D53500C50FFD}"/>
              </a:ext>
            </a:extLst>
          </p:cNvPr>
          <p:cNvSpPr/>
          <p:nvPr/>
        </p:nvSpPr>
        <p:spPr bwMode="auto">
          <a:xfrm>
            <a:off x="2077025" y="6246882"/>
            <a:ext cx="245615" cy="25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4E401-EFDA-074C-F450-38C2E04E1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581BE-6B42-C71F-9B8C-5538A27B33A8}"/>
              </a:ext>
            </a:extLst>
          </p:cNvPr>
          <p:cNvSpPr/>
          <p:nvPr/>
        </p:nvSpPr>
        <p:spPr bwMode="auto">
          <a:xfrm>
            <a:off x="1386666" y="2344235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A6901-5601-0FA0-0D7E-BF931CE0ECCB}"/>
              </a:ext>
            </a:extLst>
          </p:cNvPr>
          <p:cNvSpPr/>
          <p:nvPr/>
        </p:nvSpPr>
        <p:spPr bwMode="auto">
          <a:xfrm>
            <a:off x="1434285" y="4326352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C5132-FC4A-6BC6-56FA-722F7EAC3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E7078-CBBE-825D-9DAC-1F56C49B9C34}"/>
              </a:ext>
            </a:extLst>
          </p:cNvPr>
          <p:cNvSpPr/>
          <p:nvPr/>
        </p:nvSpPr>
        <p:spPr bwMode="auto">
          <a:xfrm>
            <a:off x="1358095" y="1200892"/>
            <a:ext cx="371428" cy="410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1D620-AF3E-83C1-FCB1-918DEDFA7258}"/>
              </a:ext>
            </a:extLst>
          </p:cNvPr>
          <p:cNvSpPr/>
          <p:nvPr/>
        </p:nvSpPr>
        <p:spPr bwMode="auto">
          <a:xfrm>
            <a:off x="1320000" y="3194166"/>
            <a:ext cx="438095" cy="39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1866B-29FA-6854-5E08-62548AB1A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4152" cy="438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B1B664-26ED-7C18-D029-9680E55248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93" b="50415"/>
          <a:stretch/>
        </p:blipFill>
        <p:spPr>
          <a:xfrm>
            <a:off x="7635523" y="1196752"/>
            <a:ext cx="3960515" cy="150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F4A030D-2A0A-7903-85E5-CA704BF5FC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8" b="48273"/>
          <a:stretch/>
        </p:blipFill>
        <p:spPr>
          <a:xfrm>
            <a:off x="8688288" y="2780928"/>
            <a:ext cx="2076925" cy="156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19F1CE4C-4317-8E20-B89D-E1BA6A00F6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7" r="38993"/>
          <a:stretch/>
        </p:blipFill>
        <p:spPr>
          <a:xfrm>
            <a:off x="7635525" y="4417081"/>
            <a:ext cx="3960513" cy="146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D4ACF7-AF79-8394-C25F-9CB73B1777C1}"/>
              </a:ext>
            </a:extLst>
          </p:cNvPr>
          <p:cNvSpPr/>
          <p:nvPr/>
        </p:nvSpPr>
        <p:spPr bwMode="auto">
          <a:xfrm>
            <a:off x="1032019" y="1844824"/>
            <a:ext cx="394768" cy="34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FCFB7C-62D3-BCCB-FC56-B4D9AED9E71B}"/>
              </a:ext>
            </a:extLst>
          </p:cNvPr>
          <p:cNvSpPr/>
          <p:nvPr/>
        </p:nvSpPr>
        <p:spPr bwMode="auto">
          <a:xfrm>
            <a:off x="1032019" y="3011449"/>
            <a:ext cx="490793" cy="453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334646-F5A7-8EB2-3FAE-396AEEAB62AD}"/>
              </a:ext>
            </a:extLst>
          </p:cNvPr>
          <p:cNvSpPr/>
          <p:nvPr/>
        </p:nvSpPr>
        <p:spPr bwMode="auto">
          <a:xfrm>
            <a:off x="1090307" y="3717032"/>
            <a:ext cx="352091" cy="33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23A89D-C684-F284-1811-E1A5341A5CFF}"/>
              </a:ext>
            </a:extLst>
          </p:cNvPr>
          <p:cNvSpPr/>
          <p:nvPr/>
        </p:nvSpPr>
        <p:spPr bwMode="auto">
          <a:xfrm>
            <a:off x="1064026" y="4292485"/>
            <a:ext cx="426777" cy="33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BF72D5-8E61-62FB-2867-A3E4CCE8EC46}"/>
              </a:ext>
            </a:extLst>
          </p:cNvPr>
          <p:cNvSpPr/>
          <p:nvPr/>
        </p:nvSpPr>
        <p:spPr bwMode="auto">
          <a:xfrm>
            <a:off x="1064025" y="4915173"/>
            <a:ext cx="426777" cy="35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0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CAF50-8AFF-9EE3-2BE8-58A3BB5EF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548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1F92097-FE38-46EF-FC68-D5D04823E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256" y="2499590"/>
            <a:ext cx="7060976" cy="8783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75C0938-C092-CC88-A7AE-AE9E1808A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46" y="4108970"/>
            <a:ext cx="7060976" cy="87836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1F4E5AC-74FF-44CA-5440-5E80A5679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256" y="5784548"/>
            <a:ext cx="7060976" cy="87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5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96B0B-007A-68D2-7F97-9B4CFCBE0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6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44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E1344-89C8-D80B-1A5B-5D3F9771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A7011-6376-7F28-8A71-2B4248E0D51C}"/>
              </a:ext>
            </a:extLst>
          </p:cNvPr>
          <p:cNvSpPr/>
          <p:nvPr/>
        </p:nvSpPr>
        <p:spPr bwMode="auto">
          <a:xfrm>
            <a:off x="4273110" y="2465526"/>
            <a:ext cx="4343169" cy="91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D014B2-83BD-3673-A7DC-D7850A1FC9F3}"/>
              </a:ext>
            </a:extLst>
          </p:cNvPr>
          <p:cNvSpPr/>
          <p:nvPr/>
        </p:nvSpPr>
        <p:spPr bwMode="auto">
          <a:xfrm>
            <a:off x="4376348" y="4125198"/>
            <a:ext cx="5752099" cy="91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DCC41E-F844-9F92-C1ED-026EFB1EAC90}"/>
              </a:ext>
            </a:extLst>
          </p:cNvPr>
          <p:cNvSpPr/>
          <p:nvPr/>
        </p:nvSpPr>
        <p:spPr bwMode="auto">
          <a:xfrm>
            <a:off x="1348031" y="5655766"/>
            <a:ext cx="1531365" cy="551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6949EC-0B58-82EF-5FE3-AD89EC5F0612}"/>
              </a:ext>
            </a:extLst>
          </p:cNvPr>
          <p:cNvSpPr/>
          <p:nvPr/>
        </p:nvSpPr>
        <p:spPr bwMode="auto">
          <a:xfrm>
            <a:off x="3894571" y="5329564"/>
            <a:ext cx="3281549" cy="9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E3F7173-3675-47B1-B7B6-29070E5B6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919" y="4393829"/>
            <a:ext cx="1710745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3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23BE1-A683-28AA-A678-A36B2BF63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2CD2D-17D9-1B95-CE72-ADAE39A7FFB7}"/>
              </a:ext>
            </a:extLst>
          </p:cNvPr>
          <p:cNvSpPr/>
          <p:nvPr/>
        </p:nvSpPr>
        <p:spPr bwMode="auto">
          <a:xfrm>
            <a:off x="4643808" y="3784407"/>
            <a:ext cx="6564759" cy="92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1B1323-6647-0E37-418E-DB2120541FF1}"/>
              </a:ext>
            </a:extLst>
          </p:cNvPr>
          <p:cNvSpPr/>
          <p:nvPr/>
        </p:nvSpPr>
        <p:spPr bwMode="auto">
          <a:xfrm>
            <a:off x="4205714" y="5205318"/>
            <a:ext cx="2538358" cy="83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FA43AEF-E3F5-AB0C-9BC3-7E3545693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714" y="1906821"/>
            <a:ext cx="6930846" cy="109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9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2024-01-05T06:28:34Z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