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11FC25-0E5E-FA05-D600-CE4621D69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154" y="3060681"/>
            <a:ext cx="7607691" cy="7366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77124-8669-8C4A-CE08-353B53F488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A03BAB-9645-9E85-8DD7-265222E00C11}"/>
              </a:ext>
            </a:extLst>
          </p:cNvPr>
          <p:cNvSpPr/>
          <p:nvPr/>
        </p:nvSpPr>
        <p:spPr bwMode="auto">
          <a:xfrm>
            <a:off x="1415238" y="2238962"/>
            <a:ext cx="380952" cy="409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53B103-9AE5-89E1-52F1-D88C5E82FDFD}"/>
              </a:ext>
            </a:extLst>
          </p:cNvPr>
          <p:cNvSpPr/>
          <p:nvPr/>
        </p:nvSpPr>
        <p:spPr bwMode="auto">
          <a:xfrm>
            <a:off x="1386666" y="4877672"/>
            <a:ext cx="447619" cy="400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90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7142F-153C-53B6-E127-B27AF7B44D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220E4-09F5-8F8D-25FC-FBD747A67A24}"/>
              </a:ext>
            </a:extLst>
          </p:cNvPr>
          <p:cNvSpPr/>
          <p:nvPr/>
        </p:nvSpPr>
        <p:spPr bwMode="auto">
          <a:xfrm>
            <a:off x="1377142" y="1124683"/>
            <a:ext cx="342857" cy="400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57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0F338-8EAA-5F82-D4E1-5936ECCCEA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2F1131-48A9-C738-8C9E-1B03EB7C53C0}"/>
              </a:ext>
            </a:extLst>
          </p:cNvPr>
          <p:cNvSpPr/>
          <p:nvPr/>
        </p:nvSpPr>
        <p:spPr bwMode="auto">
          <a:xfrm>
            <a:off x="1377142" y="1162872"/>
            <a:ext cx="342857" cy="400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80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26EDF-E387-5E89-E91D-FA64980F6C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A8D4A-17E2-C321-8734-4426B756D6FA}"/>
              </a:ext>
            </a:extLst>
          </p:cNvPr>
          <p:cNvSpPr/>
          <p:nvPr/>
        </p:nvSpPr>
        <p:spPr bwMode="auto">
          <a:xfrm>
            <a:off x="1358095" y="1057916"/>
            <a:ext cx="371428" cy="41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20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28197-A35E-BE96-B583-77D262CE5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30EE2C-DF0C-59CD-6046-F6A265FA69F6}"/>
              </a:ext>
            </a:extLst>
          </p:cNvPr>
          <p:cNvSpPr/>
          <p:nvPr/>
        </p:nvSpPr>
        <p:spPr bwMode="auto">
          <a:xfrm>
            <a:off x="1434285" y="2173793"/>
            <a:ext cx="352380" cy="400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927097-5351-67C4-82EA-15B226078230}"/>
              </a:ext>
            </a:extLst>
          </p:cNvPr>
          <p:cNvSpPr/>
          <p:nvPr/>
        </p:nvSpPr>
        <p:spPr bwMode="auto">
          <a:xfrm>
            <a:off x="1386666" y="3032217"/>
            <a:ext cx="438095" cy="400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920772-DAA9-43E6-7C34-C6C4191722B3}"/>
              </a:ext>
            </a:extLst>
          </p:cNvPr>
          <p:cNvSpPr/>
          <p:nvPr/>
        </p:nvSpPr>
        <p:spPr bwMode="auto">
          <a:xfrm>
            <a:off x="1434285" y="3890641"/>
            <a:ext cx="352380" cy="39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29C39D-37FD-620E-2773-3023FD8034AE}"/>
              </a:ext>
            </a:extLst>
          </p:cNvPr>
          <p:cNvSpPr/>
          <p:nvPr/>
        </p:nvSpPr>
        <p:spPr bwMode="auto">
          <a:xfrm>
            <a:off x="1386666" y="4739527"/>
            <a:ext cx="438095" cy="400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B8FE56-2A90-7C0B-7A63-4B5605CCEFD3}"/>
              </a:ext>
            </a:extLst>
          </p:cNvPr>
          <p:cNvSpPr/>
          <p:nvPr/>
        </p:nvSpPr>
        <p:spPr bwMode="auto">
          <a:xfrm>
            <a:off x="1434285" y="5597951"/>
            <a:ext cx="352380" cy="400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0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4388F-DE27-0663-E98E-5EA02D5FB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2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3459A-2E62-99AD-964A-A30E8FEA77DA}"/>
              </a:ext>
            </a:extLst>
          </p:cNvPr>
          <p:cNvSpPr/>
          <p:nvPr/>
        </p:nvSpPr>
        <p:spPr bwMode="auto">
          <a:xfrm>
            <a:off x="1797782" y="3728984"/>
            <a:ext cx="231470" cy="296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40D46C-4401-24BA-8733-9B67610B4C91}"/>
              </a:ext>
            </a:extLst>
          </p:cNvPr>
          <p:cNvSpPr/>
          <p:nvPr/>
        </p:nvSpPr>
        <p:spPr bwMode="auto">
          <a:xfrm>
            <a:off x="4618824" y="3736221"/>
            <a:ext cx="238703" cy="296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6C6995-2BF0-1E23-7579-0B546AC0A3F5}"/>
              </a:ext>
            </a:extLst>
          </p:cNvPr>
          <p:cNvSpPr/>
          <p:nvPr/>
        </p:nvSpPr>
        <p:spPr bwMode="auto">
          <a:xfrm>
            <a:off x="7418166" y="3728984"/>
            <a:ext cx="245937" cy="303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BBDFEE-C6B9-5FB5-387C-FEE5DE548023}"/>
              </a:ext>
            </a:extLst>
          </p:cNvPr>
          <p:cNvSpPr/>
          <p:nvPr/>
        </p:nvSpPr>
        <p:spPr bwMode="auto">
          <a:xfrm>
            <a:off x="3230004" y="6203758"/>
            <a:ext cx="166369" cy="289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C60A90-C4EA-039E-C7AA-2B0CFC7CB4D3}"/>
              </a:ext>
            </a:extLst>
          </p:cNvPr>
          <p:cNvSpPr/>
          <p:nvPr/>
        </p:nvSpPr>
        <p:spPr bwMode="auto">
          <a:xfrm>
            <a:off x="6007645" y="6203758"/>
            <a:ext cx="260403" cy="289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6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53BD8-5393-7F61-53A7-D2C9D65DE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F32E1E-D1BE-A372-C9AB-B61C127E875C}"/>
              </a:ext>
            </a:extLst>
          </p:cNvPr>
          <p:cNvSpPr/>
          <p:nvPr/>
        </p:nvSpPr>
        <p:spPr bwMode="auto">
          <a:xfrm>
            <a:off x="1342336" y="2859357"/>
            <a:ext cx="408964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42192-018D-733F-2CAA-C9EA9BA5A798}"/>
              </a:ext>
            </a:extLst>
          </p:cNvPr>
          <p:cNvSpPr/>
          <p:nvPr/>
        </p:nvSpPr>
        <p:spPr bwMode="auto">
          <a:xfrm>
            <a:off x="1369008" y="4915863"/>
            <a:ext cx="355620" cy="39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61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C4AC9-5194-C392-6D44-7725063F2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252D80-C20D-FAB3-5345-04D25903D99F}"/>
              </a:ext>
            </a:extLst>
          </p:cNvPr>
          <p:cNvSpPr/>
          <p:nvPr/>
        </p:nvSpPr>
        <p:spPr bwMode="auto">
          <a:xfrm>
            <a:off x="1274592" y="1208600"/>
            <a:ext cx="301763" cy="34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470AA8-5A54-2E7E-3EF1-008926FA3665}"/>
              </a:ext>
            </a:extLst>
          </p:cNvPr>
          <p:cNvSpPr/>
          <p:nvPr/>
        </p:nvSpPr>
        <p:spPr bwMode="auto">
          <a:xfrm>
            <a:off x="1266436" y="3101405"/>
            <a:ext cx="318074" cy="35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45C4A0-D0EE-076C-AE1A-40CB7765900F}"/>
              </a:ext>
            </a:extLst>
          </p:cNvPr>
          <p:cNvSpPr/>
          <p:nvPr/>
        </p:nvSpPr>
        <p:spPr bwMode="auto">
          <a:xfrm>
            <a:off x="1233813" y="5010526"/>
            <a:ext cx="375165" cy="33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13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D0E39-F2F6-E520-66FF-57FA6002BB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B4E9F4-DCCE-9554-DEE5-2B779BABAB13}"/>
              </a:ext>
            </a:extLst>
          </p:cNvPr>
          <p:cNvSpPr/>
          <p:nvPr/>
        </p:nvSpPr>
        <p:spPr bwMode="auto">
          <a:xfrm>
            <a:off x="1415238" y="3032629"/>
            <a:ext cx="380952" cy="40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7D1B73-6DD7-4D30-4404-D2C5CEDBB457}"/>
              </a:ext>
            </a:extLst>
          </p:cNvPr>
          <p:cNvSpPr/>
          <p:nvPr/>
        </p:nvSpPr>
        <p:spPr bwMode="auto">
          <a:xfrm>
            <a:off x="1462857" y="4740281"/>
            <a:ext cx="295238" cy="391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3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048AF-223E-A901-5B21-B689145293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BDF2C-BB40-2511-E14A-8980C36C5459}"/>
              </a:ext>
            </a:extLst>
          </p:cNvPr>
          <p:cNvSpPr/>
          <p:nvPr/>
        </p:nvSpPr>
        <p:spPr bwMode="auto">
          <a:xfrm>
            <a:off x="1348571" y="1143607"/>
            <a:ext cx="380952" cy="400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4C4784-A960-DCBD-2C80-F9057F56F0C6}"/>
              </a:ext>
            </a:extLst>
          </p:cNvPr>
          <p:cNvSpPr/>
          <p:nvPr/>
        </p:nvSpPr>
        <p:spPr bwMode="auto">
          <a:xfrm>
            <a:off x="1396190" y="2030246"/>
            <a:ext cx="304761" cy="390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B98955-6C11-7227-C392-FE14F4042417}"/>
              </a:ext>
            </a:extLst>
          </p:cNvPr>
          <p:cNvSpPr/>
          <p:nvPr/>
        </p:nvSpPr>
        <p:spPr bwMode="auto">
          <a:xfrm>
            <a:off x="1396190" y="2907351"/>
            <a:ext cx="304761" cy="390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12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2FAA3B-8F00-2CE6-74EB-F2E916B84F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4719B6-C86F-0B09-3C9D-3B13BCF33796}"/>
              </a:ext>
            </a:extLst>
          </p:cNvPr>
          <p:cNvSpPr/>
          <p:nvPr/>
        </p:nvSpPr>
        <p:spPr bwMode="auto">
          <a:xfrm>
            <a:off x="1434285" y="2249905"/>
            <a:ext cx="352380" cy="400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AB96B-33FF-1682-AF57-29ED4D22CDE4}"/>
              </a:ext>
            </a:extLst>
          </p:cNvPr>
          <p:cNvSpPr/>
          <p:nvPr/>
        </p:nvSpPr>
        <p:spPr bwMode="auto">
          <a:xfrm>
            <a:off x="1386666" y="4901082"/>
            <a:ext cx="447619" cy="39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37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5BEAD-EDCA-DA92-305A-3B9D029C11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1682E5-6512-85B1-85E2-CEA873BF979C}"/>
              </a:ext>
            </a:extLst>
          </p:cNvPr>
          <p:cNvSpPr/>
          <p:nvPr/>
        </p:nvSpPr>
        <p:spPr bwMode="auto">
          <a:xfrm>
            <a:off x="1329523" y="1219858"/>
            <a:ext cx="438095" cy="40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575581-CBC3-607F-4AC1-A0FD947BA31A}"/>
              </a:ext>
            </a:extLst>
          </p:cNvPr>
          <p:cNvSpPr/>
          <p:nvPr/>
        </p:nvSpPr>
        <p:spPr bwMode="auto">
          <a:xfrm>
            <a:off x="1358095" y="2973937"/>
            <a:ext cx="371428" cy="419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1382EB-7CD4-FA7E-C8A0-C31B4D16B1B4}"/>
              </a:ext>
            </a:extLst>
          </p:cNvPr>
          <p:cNvSpPr/>
          <p:nvPr/>
        </p:nvSpPr>
        <p:spPr bwMode="auto">
          <a:xfrm>
            <a:off x="1377142" y="4747082"/>
            <a:ext cx="342857" cy="40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52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2024-01-05T06:37:01Z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