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68D56F-464B-1152-2D44-7C510D11E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140968"/>
            <a:ext cx="9000000" cy="4639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B646E-E8A3-F1DB-1EFA-78DC706DD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ED7B2-2EAA-0261-62D6-7389BB8B1296}"/>
              </a:ext>
            </a:extLst>
          </p:cNvPr>
          <p:cNvSpPr/>
          <p:nvPr/>
        </p:nvSpPr>
        <p:spPr bwMode="auto">
          <a:xfrm>
            <a:off x="1341536" y="2100888"/>
            <a:ext cx="408438" cy="37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28B9DC-CD5B-85D2-BC34-4D661849BD33}"/>
              </a:ext>
            </a:extLst>
          </p:cNvPr>
          <p:cNvSpPr/>
          <p:nvPr/>
        </p:nvSpPr>
        <p:spPr bwMode="auto">
          <a:xfrm>
            <a:off x="1368173" y="3692000"/>
            <a:ext cx="355163" cy="38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CA048F-A03F-C533-E679-B031AE31F7F2}"/>
              </a:ext>
            </a:extLst>
          </p:cNvPr>
          <p:cNvSpPr/>
          <p:nvPr/>
        </p:nvSpPr>
        <p:spPr bwMode="auto">
          <a:xfrm>
            <a:off x="1385932" y="5292000"/>
            <a:ext cx="328526" cy="37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31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B029F-DE09-966B-245C-C009C9718D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DA0B2-FF79-4278-37D4-2DFF426FF1BA}"/>
              </a:ext>
            </a:extLst>
          </p:cNvPr>
          <p:cNvSpPr/>
          <p:nvPr/>
        </p:nvSpPr>
        <p:spPr bwMode="auto">
          <a:xfrm>
            <a:off x="1320000" y="1143592"/>
            <a:ext cx="438095" cy="390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CDC361-257D-AC03-5F5E-CDFCEA1FD735}"/>
              </a:ext>
            </a:extLst>
          </p:cNvPr>
          <p:cNvSpPr/>
          <p:nvPr/>
        </p:nvSpPr>
        <p:spPr bwMode="auto">
          <a:xfrm>
            <a:off x="1320000" y="2859516"/>
            <a:ext cx="438095" cy="390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7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8F157-17BC-3464-3B2F-CF8D56EA9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60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F33F24-68F7-3501-9230-6A0A27C907E1}"/>
              </a:ext>
            </a:extLst>
          </p:cNvPr>
          <p:cNvSpPr/>
          <p:nvPr/>
        </p:nvSpPr>
        <p:spPr bwMode="auto">
          <a:xfrm>
            <a:off x="2980549" y="4774105"/>
            <a:ext cx="1502823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3E1D5B-F3B1-C587-104C-7C1E7FEE4832}"/>
              </a:ext>
            </a:extLst>
          </p:cNvPr>
          <p:cNvSpPr/>
          <p:nvPr/>
        </p:nvSpPr>
        <p:spPr bwMode="auto">
          <a:xfrm>
            <a:off x="5329500" y="5582526"/>
            <a:ext cx="1704883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192DC44-314C-CAD6-839B-E32731918E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211" b="26150"/>
          <a:stretch/>
        </p:blipFill>
        <p:spPr>
          <a:xfrm>
            <a:off x="3037289" y="3933056"/>
            <a:ext cx="1546543" cy="72008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1E29826-7456-4C46-33CC-7B7915AF33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211" b="26150"/>
          <a:stretch/>
        </p:blipFill>
        <p:spPr>
          <a:xfrm>
            <a:off x="4709747" y="3946806"/>
            <a:ext cx="1890309" cy="72008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B2AE8FA-A0CA-8039-CDE8-5243F4EE23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211" b="26150"/>
          <a:stretch/>
        </p:blipFill>
        <p:spPr>
          <a:xfrm>
            <a:off x="2092134" y="5556231"/>
            <a:ext cx="234768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4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6E450-841A-5571-B199-9B14B72614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5635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A243F4B-0A29-706C-9561-7C3FDC3F3F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98" b="29264"/>
          <a:stretch/>
        </p:blipFill>
        <p:spPr>
          <a:xfrm>
            <a:off x="1027940" y="4013792"/>
            <a:ext cx="5212076" cy="72008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C71AAFEC-CE51-8026-D7FD-2A7A85CE6A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98" b="29264"/>
          <a:stretch/>
        </p:blipFill>
        <p:spPr>
          <a:xfrm>
            <a:off x="1027940" y="4661864"/>
            <a:ext cx="5212076" cy="72008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115BB186-47B0-AE13-4C3F-D02122CDBA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98" b="29264"/>
          <a:stretch/>
        </p:blipFill>
        <p:spPr>
          <a:xfrm>
            <a:off x="1027940" y="5269248"/>
            <a:ext cx="5212076" cy="72008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93C05425-4ED2-61A5-4D09-8919A1C35A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98" b="29264"/>
          <a:stretch/>
        </p:blipFill>
        <p:spPr>
          <a:xfrm>
            <a:off x="1027940" y="5917320"/>
            <a:ext cx="521207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0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612E3-A9EB-BB94-DCBB-017E50B804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50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17967B-87A4-FE64-92F6-9187E8A994B1}"/>
              </a:ext>
            </a:extLst>
          </p:cNvPr>
          <p:cNvSpPr/>
          <p:nvPr/>
        </p:nvSpPr>
        <p:spPr bwMode="auto">
          <a:xfrm>
            <a:off x="1115922" y="2203186"/>
            <a:ext cx="184402" cy="22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1A5A64-0E3A-82BB-647D-A42976F63117}"/>
              </a:ext>
            </a:extLst>
          </p:cNvPr>
          <p:cNvSpPr/>
          <p:nvPr/>
        </p:nvSpPr>
        <p:spPr bwMode="auto">
          <a:xfrm>
            <a:off x="1137616" y="3244542"/>
            <a:ext cx="124742" cy="21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70B664-C1A2-6097-B8C0-189CF1176C4C}"/>
              </a:ext>
            </a:extLst>
          </p:cNvPr>
          <p:cNvSpPr/>
          <p:nvPr/>
        </p:nvSpPr>
        <p:spPr bwMode="auto">
          <a:xfrm>
            <a:off x="1110498" y="3754372"/>
            <a:ext cx="195249" cy="21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6B1E7F-D44B-3754-7EAC-64B0CBC1DC3D}"/>
              </a:ext>
            </a:extLst>
          </p:cNvPr>
          <p:cNvSpPr/>
          <p:nvPr/>
        </p:nvSpPr>
        <p:spPr bwMode="auto">
          <a:xfrm>
            <a:off x="1115922" y="4784881"/>
            <a:ext cx="178978" cy="222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2E7F70-6474-B274-D434-946F8AF0D774}"/>
              </a:ext>
            </a:extLst>
          </p:cNvPr>
          <p:cNvSpPr/>
          <p:nvPr/>
        </p:nvSpPr>
        <p:spPr bwMode="auto">
          <a:xfrm>
            <a:off x="1121345" y="5820813"/>
            <a:ext cx="178978" cy="222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4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895FE-7D7D-A592-4F4E-215D8E51BA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4207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D065D-3829-3396-B702-B5D0230F5F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9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5449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AF661-D762-C094-AE36-E0455CA47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24188-7C33-8A5E-5778-82AB4F484D32}"/>
              </a:ext>
            </a:extLst>
          </p:cNvPr>
          <p:cNvSpPr/>
          <p:nvPr/>
        </p:nvSpPr>
        <p:spPr bwMode="auto">
          <a:xfrm>
            <a:off x="1292821" y="1206570"/>
            <a:ext cx="347164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D3CD6E-2B76-3439-2DBE-1B9E84E04056}"/>
              </a:ext>
            </a:extLst>
          </p:cNvPr>
          <p:cNvSpPr/>
          <p:nvPr/>
        </p:nvSpPr>
        <p:spPr bwMode="auto">
          <a:xfrm>
            <a:off x="1336217" y="2031909"/>
            <a:ext cx="277731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DA8443-B93D-586D-376C-6546459E15D9}"/>
              </a:ext>
            </a:extLst>
          </p:cNvPr>
          <p:cNvSpPr/>
          <p:nvPr/>
        </p:nvSpPr>
        <p:spPr bwMode="auto">
          <a:xfrm>
            <a:off x="1292821" y="2865936"/>
            <a:ext cx="347164" cy="35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AD7D6D-92D2-CC75-B41A-52473B0E2D76}"/>
              </a:ext>
            </a:extLst>
          </p:cNvPr>
          <p:cNvSpPr/>
          <p:nvPr/>
        </p:nvSpPr>
        <p:spPr bwMode="auto">
          <a:xfrm>
            <a:off x="1336217" y="4507927"/>
            <a:ext cx="277731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4E6881-0E14-543A-32A9-F32525E28D9E}"/>
              </a:ext>
            </a:extLst>
          </p:cNvPr>
          <p:cNvSpPr/>
          <p:nvPr/>
        </p:nvSpPr>
        <p:spPr bwMode="auto">
          <a:xfrm>
            <a:off x="1292821" y="5341954"/>
            <a:ext cx="347164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72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2024-01-05T08:00:53Z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