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9" r:id="rId4"/>
    <p:sldId id="388" r:id="rId5"/>
    <p:sldId id="387" r:id="rId6"/>
    <p:sldId id="386" r:id="rId7"/>
    <p:sldId id="385" r:id="rId8"/>
    <p:sldId id="384" r:id="rId9"/>
    <p:sldId id="383" r:id="rId10"/>
    <p:sldId id="382" r:id="rId11"/>
    <p:sldId id="381" r:id="rId12"/>
    <p:sldId id="380" r:id="rId13"/>
    <p:sldId id="379" r:id="rId14"/>
    <p:sldId id="378" r:id="rId15"/>
    <p:sldId id="377" r:id="rId16"/>
    <p:sldId id="376" r:id="rId17"/>
    <p:sldId id="375" r:id="rId18"/>
    <p:sldId id="374" r:id="rId19"/>
    <p:sldId id="373" r:id="rId20"/>
    <p:sldId id="372" r:id="rId21"/>
    <p:sldId id="371" r:id="rId22"/>
    <p:sldId id="370" r:id="rId23"/>
    <p:sldId id="369" r:id="rId24"/>
    <p:sldId id="368" r:id="rId25"/>
    <p:sldId id="367" r:id="rId26"/>
    <p:sldId id="366" r:id="rId27"/>
    <p:sldId id="365" r:id="rId28"/>
    <p:sldId id="364" r:id="rId2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D4D00D7-F0E4-A343-77C2-51B4FE93CE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427" y="3082907"/>
            <a:ext cx="8649145" cy="6921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D80200-326A-86A7-1761-A457B2072C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5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4CA6124-00B9-825D-8D4B-C8580809BEB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9729"/>
          <a:stretch/>
        </p:blipFill>
        <p:spPr>
          <a:xfrm>
            <a:off x="720000" y="1285768"/>
            <a:ext cx="10632584" cy="1038870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CF460B68-A547-D2E7-4057-DC11D5B71AA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9729"/>
          <a:stretch/>
        </p:blipFill>
        <p:spPr>
          <a:xfrm>
            <a:off x="720000" y="2582142"/>
            <a:ext cx="10632584" cy="103887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BD3B67E8-45B9-874D-10B6-A1CBA01952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9729"/>
          <a:stretch/>
        </p:blipFill>
        <p:spPr>
          <a:xfrm>
            <a:off x="720000" y="3878516"/>
            <a:ext cx="10632584" cy="1038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978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D23C59-055B-F99C-9539-CB834A9789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890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19E5E8E-1D6E-EA21-F5DC-E4A6BBDB93D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9729"/>
          <a:stretch/>
        </p:blipFill>
        <p:spPr>
          <a:xfrm>
            <a:off x="723526" y="917448"/>
            <a:ext cx="9764962" cy="1038870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1A51B4C1-6BA0-4BA2-E5C5-A3BCC92C34E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9729"/>
          <a:stretch/>
        </p:blipFill>
        <p:spPr>
          <a:xfrm>
            <a:off x="723526" y="2141584"/>
            <a:ext cx="9764962" cy="1038870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16654AED-BC85-D652-3684-DD69F56C0B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9729"/>
          <a:stretch/>
        </p:blipFill>
        <p:spPr>
          <a:xfrm>
            <a:off x="720000" y="3293712"/>
            <a:ext cx="9764962" cy="1038870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1D9257F8-0BD8-D6DD-8455-569658EF442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9729"/>
          <a:stretch/>
        </p:blipFill>
        <p:spPr>
          <a:xfrm>
            <a:off x="720000" y="4445840"/>
            <a:ext cx="9764962" cy="1038870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9635AE09-EE29-A55B-C065-EB95FDC590F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9729"/>
          <a:stretch/>
        </p:blipFill>
        <p:spPr>
          <a:xfrm>
            <a:off x="720000" y="5614471"/>
            <a:ext cx="9764962" cy="1038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991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E42A32-AD45-A1CD-8B4D-2C0DB4584E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17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279239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4849F4-86BA-C360-DB86-B82F18BA78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867392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EC63AA-A993-3D79-E98E-81F107DAC7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79367"/>
            <a:ext cx="69201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B858C2D0-AFF3-C6A7-B679-D1BE2A1B7C8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9729"/>
          <a:stretch/>
        </p:blipFill>
        <p:spPr>
          <a:xfrm>
            <a:off x="720000" y="764704"/>
            <a:ext cx="6920141" cy="1038870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id="{FE805001-8927-505E-42EB-CD73EBFF6BB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071" b="19729"/>
          <a:stretch/>
        </p:blipFill>
        <p:spPr>
          <a:xfrm>
            <a:off x="706883" y="1679060"/>
            <a:ext cx="6920141" cy="947360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F09B33FC-9BE5-1100-E091-56CE91B005F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462" b="19729"/>
          <a:stretch/>
        </p:blipFill>
        <p:spPr>
          <a:xfrm>
            <a:off x="706883" y="2597558"/>
            <a:ext cx="6920141" cy="851708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id="{31258F49-54F7-7C3B-97D7-E94F6C2AEA3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2414" b="19729"/>
          <a:stretch/>
        </p:blipFill>
        <p:spPr>
          <a:xfrm>
            <a:off x="706882" y="3420404"/>
            <a:ext cx="6920141" cy="878216"/>
          </a:xfrm>
          <a:prstGeom prst="rect">
            <a:avLst/>
          </a:prstGeom>
        </p:spPr>
      </p:pic>
      <p:pic>
        <p:nvPicPr>
          <p:cNvPr id="66" name="图片 65">
            <a:extLst>
              <a:ext uri="{FF2B5EF4-FFF2-40B4-BE49-F238E27FC236}">
                <a16:creationId xmlns:a16="http://schemas.microsoft.com/office/drawing/2014/main" id="{50CD5871-51F5-07B0-7EDE-DD013E6F6C2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006" b="19729"/>
          <a:stretch/>
        </p:blipFill>
        <p:spPr>
          <a:xfrm>
            <a:off x="720000" y="4295265"/>
            <a:ext cx="6920141" cy="818782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id="{0AC2DCAF-1107-4470-2F0E-CE9C8829EA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2414" b="19729"/>
          <a:stretch/>
        </p:blipFill>
        <p:spPr>
          <a:xfrm>
            <a:off x="726336" y="5029815"/>
            <a:ext cx="6920141" cy="878216"/>
          </a:xfrm>
          <a:prstGeom prst="rect">
            <a:avLst/>
          </a:prstGeom>
        </p:spPr>
      </p:pic>
      <p:pic>
        <p:nvPicPr>
          <p:cNvPr id="68" name="图片 67">
            <a:extLst>
              <a:ext uri="{FF2B5EF4-FFF2-40B4-BE49-F238E27FC236}">
                <a16:creationId xmlns:a16="http://schemas.microsoft.com/office/drawing/2014/main" id="{BD5D0D9C-7752-F0DB-D874-E6904C758DA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625" b="19729"/>
          <a:stretch/>
        </p:blipFill>
        <p:spPr>
          <a:xfrm>
            <a:off x="732672" y="5852660"/>
            <a:ext cx="6920141" cy="901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831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F2F8C5-0A20-5BB3-62D8-B7CFD339FD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84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136276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2D49C2-4952-2DE1-5301-B0AADABB9C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764704"/>
            <a:ext cx="59352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A37AAA7-BC6D-202C-D1A8-A883193EE6C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9879" b="30046"/>
          <a:stretch/>
        </p:blipFill>
        <p:spPr>
          <a:xfrm>
            <a:off x="3086764" y="1340768"/>
            <a:ext cx="5920110" cy="648072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id="{DC3F389B-0188-7476-8DE0-9F1E6AF930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9879" b="30046"/>
          <a:stretch/>
        </p:blipFill>
        <p:spPr>
          <a:xfrm>
            <a:off x="3079213" y="1988840"/>
            <a:ext cx="5920110" cy="648072"/>
          </a:xfrm>
          <a:prstGeom prst="rect">
            <a:avLst/>
          </a:prstGeom>
        </p:spPr>
      </p:pic>
      <p:pic>
        <p:nvPicPr>
          <p:cNvPr id="84" name="图片 83">
            <a:extLst>
              <a:ext uri="{FF2B5EF4-FFF2-40B4-BE49-F238E27FC236}">
                <a16:creationId xmlns:a16="http://schemas.microsoft.com/office/drawing/2014/main" id="{66109D24-8196-9D96-B37F-D5D0B75FC28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9879" b="30046"/>
          <a:stretch/>
        </p:blipFill>
        <p:spPr>
          <a:xfrm>
            <a:off x="3070015" y="2636912"/>
            <a:ext cx="5920110" cy="648072"/>
          </a:xfrm>
          <a:prstGeom prst="rect">
            <a:avLst/>
          </a:prstGeom>
        </p:spPr>
      </p:pic>
      <p:pic>
        <p:nvPicPr>
          <p:cNvPr id="85" name="图片 84">
            <a:extLst>
              <a:ext uri="{FF2B5EF4-FFF2-40B4-BE49-F238E27FC236}">
                <a16:creationId xmlns:a16="http://schemas.microsoft.com/office/drawing/2014/main" id="{F3ADC76F-A2C6-69E9-393F-483FC3ACEC7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9879" b="30046"/>
          <a:stretch/>
        </p:blipFill>
        <p:spPr>
          <a:xfrm>
            <a:off x="3070015" y="3320668"/>
            <a:ext cx="5920110" cy="648072"/>
          </a:xfrm>
          <a:prstGeom prst="rect">
            <a:avLst/>
          </a:prstGeom>
        </p:spPr>
      </p:pic>
      <p:pic>
        <p:nvPicPr>
          <p:cNvPr id="86" name="图片 85">
            <a:extLst>
              <a:ext uri="{FF2B5EF4-FFF2-40B4-BE49-F238E27FC236}">
                <a16:creationId xmlns:a16="http://schemas.microsoft.com/office/drawing/2014/main" id="{B301EA06-3CB3-3CBC-40A7-48F5C54D342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9879" b="30046"/>
          <a:stretch/>
        </p:blipFill>
        <p:spPr>
          <a:xfrm>
            <a:off x="3070015" y="3968740"/>
            <a:ext cx="5920110" cy="648072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id="{0AE99880-6273-6934-B00C-1BC5D89F505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9879" b="30046"/>
          <a:stretch/>
        </p:blipFill>
        <p:spPr>
          <a:xfrm>
            <a:off x="3070014" y="4598650"/>
            <a:ext cx="5920110" cy="648072"/>
          </a:xfrm>
          <a:prstGeom prst="rect">
            <a:avLst/>
          </a:prstGeom>
        </p:spPr>
      </p:pic>
      <p:pic>
        <p:nvPicPr>
          <p:cNvPr id="88" name="图片 87">
            <a:extLst>
              <a:ext uri="{FF2B5EF4-FFF2-40B4-BE49-F238E27FC236}">
                <a16:creationId xmlns:a16="http://schemas.microsoft.com/office/drawing/2014/main" id="{BD74295A-CA60-2B6A-7508-30FAAB53C3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9879" b="30046"/>
          <a:stretch/>
        </p:blipFill>
        <p:spPr>
          <a:xfrm>
            <a:off x="3070014" y="5276332"/>
            <a:ext cx="5920110" cy="648072"/>
          </a:xfrm>
          <a:prstGeom prst="rect">
            <a:avLst/>
          </a:prstGeom>
        </p:spPr>
      </p:pic>
      <p:pic>
        <p:nvPicPr>
          <p:cNvPr id="89" name="图片 88">
            <a:extLst>
              <a:ext uri="{FF2B5EF4-FFF2-40B4-BE49-F238E27FC236}">
                <a16:creationId xmlns:a16="http://schemas.microsoft.com/office/drawing/2014/main" id="{366B3119-48DB-8018-2F58-8902BDEA8F1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9879" b="30046"/>
          <a:stretch/>
        </p:blipFill>
        <p:spPr>
          <a:xfrm>
            <a:off x="3070014" y="5919141"/>
            <a:ext cx="592011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820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8D7E54-DD6B-DF73-8B14-41DA7107BF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133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606227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996FA0-BE0B-EC10-C43D-91A804A078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1071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C4C2BE5-38DA-693C-3EA9-E499814EFB0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186" b="30047"/>
          <a:stretch/>
        </p:blipFill>
        <p:spPr>
          <a:xfrm>
            <a:off x="720000" y="1700808"/>
            <a:ext cx="8976400" cy="864096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97EB35B7-E6F3-7449-262F-45058546EA2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186" b="30047"/>
          <a:stretch/>
        </p:blipFill>
        <p:spPr>
          <a:xfrm>
            <a:off x="720000" y="2708920"/>
            <a:ext cx="8976400" cy="864096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78710A2A-79D9-8AB4-A887-0318E5345AD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186" b="30047"/>
          <a:stretch/>
        </p:blipFill>
        <p:spPr>
          <a:xfrm>
            <a:off x="720000" y="3716712"/>
            <a:ext cx="8976400" cy="864096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D6504229-5C70-C470-57E9-3825376D5AC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186" b="30047"/>
          <a:stretch/>
        </p:blipFill>
        <p:spPr>
          <a:xfrm>
            <a:off x="724978" y="4724504"/>
            <a:ext cx="8976400" cy="864096"/>
          </a:xfrm>
          <a:prstGeom prst="rect">
            <a:avLst/>
          </a:prstGeom>
        </p:spPr>
      </p:pic>
      <p:pic>
        <p:nvPicPr>
          <p:cNvPr id="54" name="图片 53">
            <a:extLst>
              <a:ext uri="{FF2B5EF4-FFF2-40B4-BE49-F238E27FC236}">
                <a16:creationId xmlns:a16="http://schemas.microsoft.com/office/drawing/2014/main" id="{5ACA342D-AA64-98EB-18BB-52EC1381B79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186" b="30047"/>
          <a:stretch/>
        </p:blipFill>
        <p:spPr>
          <a:xfrm>
            <a:off x="720000" y="5715728"/>
            <a:ext cx="8976400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579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3DF11D-3801-9EF5-9823-F022548497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8389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52C9CD9-1196-C53E-EC0C-4854FF68D4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186" b="30047"/>
          <a:stretch/>
        </p:blipFill>
        <p:spPr>
          <a:xfrm>
            <a:off x="753658" y="908720"/>
            <a:ext cx="8791550" cy="864096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id="{6EC47179-EA25-A43A-4349-F5C591F80F3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186" b="30047"/>
          <a:stretch/>
        </p:blipFill>
        <p:spPr>
          <a:xfrm>
            <a:off x="753658" y="1903082"/>
            <a:ext cx="8791550" cy="864096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0CDA81C1-E9F3-E7AE-117C-C4FB9A384CA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186" b="30047"/>
          <a:stretch/>
        </p:blipFill>
        <p:spPr>
          <a:xfrm>
            <a:off x="753658" y="2852616"/>
            <a:ext cx="8791550" cy="864096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id="{20F64CE8-2CD2-BFA7-21D6-1182EABBD53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186" b="30047"/>
          <a:stretch/>
        </p:blipFill>
        <p:spPr>
          <a:xfrm>
            <a:off x="753658" y="3838224"/>
            <a:ext cx="8791550" cy="864096"/>
          </a:xfrm>
          <a:prstGeom prst="rect">
            <a:avLst/>
          </a:prstGeom>
        </p:spPr>
      </p:pic>
      <p:pic>
        <p:nvPicPr>
          <p:cNvPr id="58" name="图片 57">
            <a:extLst>
              <a:ext uri="{FF2B5EF4-FFF2-40B4-BE49-F238E27FC236}">
                <a16:creationId xmlns:a16="http://schemas.microsoft.com/office/drawing/2014/main" id="{5F074A22-1665-5770-FAFF-6D8691AE0E4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186" b="30047"/>
          <a:stretch/>
        </p:blipFill>
        <p:spPr>
          <a:xfrm>
            <a:off x="753658" y="4833323"/>
            <a:ext cx="8791550" cy="864096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id="{F7082ABC-FAAA-BDF5-A23A-C203F9BF918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186" b="30047"/>
          <a:stretch/>
        </p:blipFill>
        <p:spPr>
          <a:xfrm>
            <a:off x="753658" y="5775335"/>
            <a:ext cx="8791550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303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1515B7-1E91-3FD4-D82F-F71A43BBD8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925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5DBCB0-1AEC-691C-B3D1-19391B0525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52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901670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EE3C3F-D8C0-A955-1592-ABE44DDD89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8612" y="764704"/>
            <a:ext cx="63947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2835F1D-A372-9844-425E-1595B271B3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875" b="30047"/>
          <a:stretch/>
        </p:blipFill>
        <p:spPr>
          <a:xfrm>
            <a:off x="2889654" y="764704"/>
            <a:ext cx="6394775" cy="764588"/>
          </a:xfrm>
          <a:prstGeom prst="rect">
            <a:avLst/>
          </a:prstGeom>
        </p:spPr>
      </p:pic>
      <p:pic>
        <p:nvPicPr>
          <p:cNvPr id="79" name="图片 78">
            <a:extLst>
              <a:ext uri="{FF2B5EF4-FFF2-40B4-BE49-F238E27FC236}">
                <a16:creationId xmlns:a16="http://schemas.microsoft.com/office/drawing/2014/main" id="{A41F2E61-0EAC-0FEA-1046-A257AD13FF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875" b="30047"/>
          <a:stretch/>
        </p:blipFill>
        <p:spPr>
          <a:xfrm>
            <a:off x="2907571" y="1484784"/>
            <a:ext cx="6394775" cy="764588"/>
          </a:xfrm>
          <a:prstGeom prst="rect">
            <a:avLst/>
          </a:prstGeom>
        </p:spPr>
      </p:pic>
      <p:pic>
        <p:nvPicPr>
          <p:cNvPr id="80" name="图片 79">
            <a:extLst>
              <a:ext uri="{FF2B5EF4-FFF2-40B4-BE49-F238E27FC236}">
                <a16:creationId xmlns:a16="http://schemas.microsoft.com/office/drawing/2014/main" id="{A0C73F98-A2CC-48D1-9E3C-73B4AFDCCFF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875" b="30047"/>
          <a:stretch/>
        </p:blipFill>
        <p:spPr>
          <a:xfrm>
            <a:off x="2889654" y="2204864"/>
            <a:ext cx="6394775" cy="764588"/>
          </a:xfrm>
          <a:prstGeom prst="rect">
            <a:avLst/>
          </a:pr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id="{0CF550D6-1AA0-78EF-9413-5E61A79EC13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875" b="30047"/>
          <a:stretch/>
        </p:blipFill>
        <p:spPr>
          <a:xfrm>
            <a:off x="2907571" y="2924624"/>
            <a:ext cx="6394775" cy="764588"/>
          </a:xfrm>
          <a:prstGeom prst="rect">
            <a:avLst/>
          </a:prstGeom>
        </p:spPr>
      </p:pic>
      <p:pic>
        <p:nvPicPr>
          <p:cNvPr id="82" name="图片 81">
            <a:extLst>
              <a:ext uri="{FF2B5EF4-FFF2-40B4-BE49-F238E27FC236}">
                <a16:creationId xmlns:a16="http://schemas.microsoft.com/office/drawing/2014/main" id="{6249FF60-5CAD-FD3F-E8EE-2305ED9DE71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875" b="30047"/>
          <a:stretch/>
        </p:blipFill>
        <p:spPr>
          <a:xfrm>
            <a:off x="2907571" y="3644704"/>
            <a:ext cx="6394775" cy="764588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id="{890AE207-1FDD-439A-B7CC-3413650742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875" b="30047"/>
          <a:stretch/>
        </p:blipFill>
        <p:spPr>
          <a:xfrm>
            <a:off x="2907571" y="4343923"/>
            <a:ext cx="6394775" cy="764588"/>
          </a:xfrm>
          <a:prstGeom prst="rect">
            <a:avLst/>
          </a:prstGeom>
        </p:spPr>
      </p:pic>
      <p:pic>
        <p:nvPicPr>
          <p:cNvPr id="84" name="图片 83">
            <a:extLst>
              <a:ext uri="{FF2B5EF4-FFF2-40B4-BE49-F238E27FC236}">
                <a16:creationId xmlns:a16="http://schemas.microsoft.com/office/drawing/2014/main" id="{6A384835-39B1-33DE-05A8-A100C86FBE9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875" b="30047"/>
          <a:stretch/>
        </p:blipFill>
        <p:spPr>
          <a:xfrm>
            <a:off x="2908193" y="5064003"/>
            <a:ext cx="6394775" cy="764588"/>
          </a:xfrm>
          <a:prstGeom prst="rect">
            <a:avLst/>
          </a:prstGeom>
        </p:spPr>
      </p:pic>
      <p:pic>
        <p:nvPicPr>
          <p:cNvPr id="85" name="图片 84">
            <a:extLst>
              <a:ext uri="{FF2B5EF4-FFF2-40B4-BE49-F238E27FC236}">
                <a16:creationId xmlns:a16="http://schemas.microsoft.com/office/drawing/2014/main" id="{B2280C1A-DAE1-F84C-2419-FCC66487E8A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875" b="30047"/>
          <a:stretch/>
        </p:blipFill>
        <p:spPr>
          <a:xfrm>
            <a:off x="2907571" y="5784083"/>
            <a:ext cx="6394775" cy="76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435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46D374-0D11-A97E-E349-C1CAE64475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486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165996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D902F3-861A-697A-3805-BA586C6382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657404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7DBC45-21C8-EB98-BA98-C4FB4C8D83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648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2B77BB7-780F-133E-0969-DEA4FC1DD44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312" b="30046"/>
          <a:stretch/>
        </p:blipFill>
        <p:spPr>
          <a:xfrm>
            <a:off x="720000" y="1844824"/>
            <a:ext cx="8904392" cy="836596"/>
          </a:xfrm>
          <a:prstGeom prst="rect">
            <a:avLst/>
          </a:prstGeom>
        </p:spPr>
      </p:pic>
      <p:pic>
        <p:nvPicPr>
          <p:cNvPr id="60" name="图片 59">
            <a:extLst>
              <a:ext uri="{FF2B5EF4-FFF2-40B4-BE49-F238E27FC236}">
                <a16:creationId xmlns:a16="http://schemas.microsoft.com/office/drawing/2014/main" id="{D1BCB7F0-81BC-C608-437A-D223C0AAC99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312" b="30046"/>
          <a:stretch/>
        </p:blipFill>
        <p:spPr>
          <a:xfrm>
            <a:off x="717377" y="2804811"/>
            <a:ext cx="8904392" cy="836596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id="{B3680F78-4ED6-DE26-1EB3-0CDF0126EF1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312" b="30046"/>
          <a:stretch/>
        </p:blipFill>
        <p:spPr>
          <a:xfrm>
            <a:off x="717377" y="3792949"/>
            <a:ext cx="8904392" cy="836596"/>
          </a:xfrm>
          <a:prstGeom prst="rect">
            <a:avLst/>
          </a:prstGeom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id="{0FF06811-DBD6-BE01-F18D-D162E70E009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312" b="30046"/>
          <a:stretch/>
        </p:blipFill>
        <p:spPr>
          <a:xfrm>
            <a:off x="717377" y="4781087"/>
            <a:ext cx="8904392" cy="836596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id="{1B6EC8B9-4F6B-B709-9CA6-1EE8B7CDD75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312" b="30046"/>
          <a:stretch/>
        </p:blipFill>
        <p:spPr>
          <a:xfrm>
            <a:off x="717377" y="5769225"/>
            <a:ext cx="8904392" cy="836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176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7509A6-0FDA-6F20-C99D-FF3BED9925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9360"/>
            <a:ext cx="90542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B2F57AD2-4858-993C-1FCA-D8C3ABCB42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312" b="30046"/>
          <a:stretch/>
        </p:blipFill>
        <p:spPr>
          <a:xfrm>
            <a:off x="741260" y="950610"/>
            <a:ext cx="9054291" cy="836596"/>
          </a:xfrm>
          <a:prstGeom prst="rect">
            <a:avLst/>
          </a:prstGeom>
        </p:spPr>
      </p:pic>
      <p:pic>
        <p:nvPicPr>
          <p:cNvPr id="70" name="图片 69">
            <a:extLst>
              <a:ext uri="{FF2B5EF4-FFF2-40B4-BE49-F238E27FC236}">
                <a16:creationId xmlns:a16="http://schemas.microsoft.com/office/drawing/2014/main" id="{1707F2B7-E86A-EB71-8471-714FA39128A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312" b="30046"/>
          <a:stretch/>
        </p:blipFill>
        <p:spPr>
          <a:xfrm>
            <a:off x="741260" y="1916832"/>
            <a:ext cx="9054291" cy="836596"/>
          </a:xfrm>
          <a:prstGeom prst="rect">
            <a:avLst/>
          </a:prstGeom>
        </p:spPr>
      </p:pic>
      <p:pic>
        <p:nvPicPr>
          <p:cNvPr id="71" name="图片 70">
            <a:extLst>
              <a:ext uri="{FF2B5EF4-FFF2-40B4-BE49-F238E27FC236}">
                <a16:creationId xmlns:a16="http://schemas.microsoft.com/office/drawing/2014/main" id="{B5E99951-C3A4-B182-4711-E8FD723558D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312" b="30046"/>
          <a:stretch/>
        </p:blipFill>
        <p:spPr>
          <a:xfrm>
            <a:off x="741260" y="2908576"/>
            <a:ext cx="9054291" cy="836596"/>
          </a:xfrm>
          <a:prstGeom prst="rect">
            <a:avLst/>
          </a:prstGeom>
        </p:spPr>
      </p:pic>
      <p:pic>
        <p:nvPicPr>
          <p:cNvPr id="72" name="图片 71">
            <a:extLst>
              <a:ext uri="{FF2B5EF4-FFF2-40B4-BE49-F238E27FC236}">
                <a16:creationId xmlns:a16="http://schemas.microsoft.com/office/drawing/2014/main" id="{ABB2B434-1A30-A3B3-37FF-61C7D5F6F81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312" b="30046"/>
          <a:stretch/>
        </p:blipFill>
        <p:spPr>
          <a:xfrm>
            <a:off x="741260" y="3900320"/>
            <a:ext cx="9054291" cy="836596"/>
          </a:xfrm>
          <a:prstGeom prst="rect">
            <a:avLst/>
          </a:pr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id="{90CC4A67-CA18-22B0-F81B-0F62791666B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312" b="30046"/>
          <a:stretch/>
        </p:blipFill>
        <p:spPr>
          <a:xfrm>
            <a:off x="741260" y="4892064"/>
            <a:ext cx="9054291" cy="836596"/>
          </a:xfrm>
          <a:prstGeom prst="rect">
            <a:avLst/>
          </a:prstGeom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id="{237172ED-CDAB-F93A-7296-940C8B6BAFA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312" b="30046"/>
          <a:stretch/>
        </p:blipFill>
        <p:spPr>
          <a:xfrm>
            <a:off x="741260" y="5883808"/>
            <a:ext cx="9054291" cy="836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973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93A476-D0B5-7D48-9C74-C5CEF293CB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902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961111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C004FD-57B6-E84C-8238-69661F1B16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8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32F7963-21DC-8168-A9F2-747B8C48795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94" b="30046"/>
          <a:stretch/>
        </p:blipFill>
        <p:spPr>
          <a:xfrm>
            <a:off x="745510" y="1160602"/>
            <a:ext cx="10607074" cy="900246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8D722153-ADC9-A9B4-AA6A-026725BA49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94" b="30046"/>
          <a:stretch/>
        </p:blipFill>
        <p:spPr>
          <a:xfrm>
            <a:off x="745510" y="2348880"/>
            <a:ext cx="10607074" cy="900246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9B00C8DD-084B-611E-0686-9ECEF505857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94" b="30046"/>
          <a:stretch/>
        </p:blipFill>
        <p:spPr>
          <a:xfrm>
            <a:off x="745510" y="3537158"/>
            <a:ext cx="10607074" cy="900246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F7D6BEBB-AB75-AB4D-9F04-185C591F1D9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94" b="30046"/>
          <a:stretch/>
        </p:blipFill>
        <p:spPr>
          <a:xfrm>
            <a:off x="748300" y="4691146"/>
            <a:ext cx="10607074" cy="900246"/>
          </a:xfrm>
          <a:prstGeom prst="rect">
            <a:avLst/>
          </a:prstGeom>
        </p:spPr>
      </p:pic>
      <p:sp>
        <p:nvSpPr>
          <p:cNvPr id="44" name="矩形 43">
            <a:extLst>
              <a:ext uri="{FF2B5EF4-FFF2-40B4-BE49-F238E27FC236}">
                <a16:creationId xmlns:a16="http://schemas.microsoft.com/office/drawing/2014/main" id="{5671D851-9216-9582-15DF-1C1EF7776991}"/>
              </a:ext>
            </a:extLst>
          </p:cNvPr>
          <p:cNvSpPr/>
          <p:nvPr/>
        </p:nvSpPr>
        <p:spPr>
          <a:xfrm>
            <a:off x="1055440" y="3283416"/>
            <a:ext cx="10297144" cy="343679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45C969E6-2F4C-A86B-FCAC-EE1B05C4C846}"/>
              </a:ext>
            </a:extLst>
          </p:cNvPr>
          <p:cNvSpPr/>
          <p:nvPr/>
        </p:nvSpPr>
        <p:spPr>
          <a:xfrm>
            <a:off x="971428" y="2077610"/>
            <a:ext cx="10297144" cy="343679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462DD07D-EF00-A455-3495-7DDB6BE69CCD}"/>
              </a:ext>
            </a:extLst>
          </p:cNvPr>
          <p:cNvSpPr/>
          <p:nvPr/>
        </p:nvSpPr>
        <p:spPr>
          <a:xfrm>
            <a:off x="971428" y="1087461"/>
            <a:ext cx="10297144" cy="343679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A09B2150-1E75-C3B1-8AFA-ADC6C77FFF78}"/>
              </a:ext>
            </a:extLst>
          </p:cNvPr>
          <p:cNvSpPr/>
          <p:nvPr/>
        </p:nvSpPr>
        <p:spPr>
          <a:xfrm>
            <a:off x="1055440" y="4625313"/>
            <a:ext cx="10297144" cy="343679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525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animBg="1"/>
      <p:bldP spid="4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12473F-D433-7DC9-2C0A-8E211BC675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5470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84B4958-7C29-2E79-557D-46C8DA76264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94" b="30046"/>
          <a:stretch/>
        </p:blipFill>
        <p:spPr>
          <a:xfrm>
            <a:off x="744338" y="980728"/>
            <a:ext cx="10607074" cy="900246"/>
          </a:xfrm>
          <a:prstGeom prst="rect">
            <a:avLst/>
          </a:prstGeom>
        </p:spPr>
      </p:pic>
      <p:pic>
        <p:nvPicPr>
          <p:cNvPr id="54" name="图片 53">
            <a:extLst>
              <a:ext uri="{FF2B5EF4-FFF2-40B4-BE49-F238E27FC236}">
                <a16:creationId xmlns:a16="http://schemas.microsoft.com/office/drawing/2014/main" id="{580597CB-80B1-6560-9539-86791D81428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94" b="30046"/>
          <a:stretch/>
        </p:blipFill>
        <p:spPr>
          <a:xfrm>
            <a:off x="767048" y="2132856"/>
            <a:ext cx="10607074" cy="900246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id="{CD14CA41-29AE-1586-A66E-DACB26EA9CC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94" b="30046"/>
          <a:stretch/>
        </p:blipFill>
        <p:spPr>
          <a:xfrm>
            <a:off x="744338" y="3284984"/>
            <a:ext cx="10607074" cy="900246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3C975863-2916-CA1A-1352-0FE810C84B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94" b="30046"/>
          <a:stretch/>
        </p:blipFill>
        <p:spPr>
          <a:xfrm>
            <a:off x="767048" y="4437112"/>
            <a:ext cx="10607074" cy="900246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id="{47A28924-112E-D326-A90B-71C4C8A874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94" b="30046"/>
          <a:stretch/>
        </p:blipFill>
        <p:spPr>
          <a:xfrm>
            <a:off x="744338" y="5548833"/>
            <a:ext cx="10607074" cy="90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348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6F8E4B-C76E-E425-CC13-3ECA433239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34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6968FC3-AB64-1636-52C1-C5980F333D8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9729"/>
          <a:stretch/>
        </p:blipFill>
        <p:spPr>
          <a:xfrm>
            <a:off x="7223886" y="2030090"/>
            <a:ext cx="3192594" cy="1038870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1E670A00-8325-ECC7-55E6-F0263D83BDE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9729"/>
          <a:stretch/>
        </p:blipFill>
        <p:spPr>
          <a:xfrm>
            <a:off x="720000" y="3284984"/>
            <a:ext cx="9696480" cy="1038870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3B526AA6-1BFE-96B3-50B9-3028039F762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9729"/>
          <a:stretch/>
        </p:blipFill>
        <p:spPr>
          <a:xfrm>
            <a:off x="720000" y="4489057"/>
            <a:ext cx="9696480" cy="1038870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88E493FB-A056-B96E-753F-6CAA271DDE9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9729"/>
          <a:stretch/>
        </p:blipFill>
        <p:spPr>
          <a:xfrm>
            <a:off x="724615" y="5697550"/>
            <a:ext cx="9696480" cy="1038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42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82CE89-8ACF-327C-27C5-BD6312D573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05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7666CF2-E0B8-F451-BBCD-9EDA804FD85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9729"/>
          <a:stretch/>
        </p:blipFill>
        <p:spPr>
          <a:xfrm>
            <a:off x="720000" y="1124744"/>
            <a:ext cx="9696480" cy="1038870"/>
          </a:xfrm>
          <a:prstGeom prst="rect">
            <a:avLst/>
          </a:prstGeom>
        </p:spPr>
      </p:pic>
      <p:pic>
        <p:nvPicPr>
          <p:cNvPr id="58" name="图片 57">
            <a:extLst>
              <a:ext uri="{FF2B5EF4-FFF2-40B4-BE49-F238E27FC236}">
                <a16:creationId xmlns:a16="http://schemas.microsoft.com/office/drawing/2014/main" id="{5ED87E03-8258-E80C-A1AA-21AA1D28F47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9729"/>
          <a:stretch/>
        </p:blipFill>
        <p:spPr>
          <a:xfrm>
            <a:off x="720000" y="2291131"/>
            <a:ext cx="9696480" cy="1038870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id="{072E9B40-545B-A0A1-8EB7-55ACDFEE7DD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9729"/>
          <a:stretch/>
        </p:blipFill>
        <p:spPr>
          <a:xfrm>
            <a:off x="721359" y="3429000"/>
            <a:ext cx="9696480" cy="1038870"/>
          </a:xfrm>
          <a:prstGeom prst="rect">
            <a:avLst/>
          </a:prstGeom>
        </p:spPr>
      </p:pic>
      <p:pic>
        <p:nvPicPr>
          <p:cNvPr id="60" name="图片 59">
            <a:extLst>
              <a:ext uri="{FF2B5EF4-FFF2-40B4-BE49-F238E27FC236}">
                <a16:creationId xmlns:a16="http://schemas.microsoft.com/office/drawing/2014/main" id="{C3FD0792-B224-837C-6372-5D4C643882C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9729"/>
          <a:stretch/>
        </p:blipFill>
        <p:spPr>
          <a:xfrm>
            <a:off x="720000" y="4566869"/>
            <a:ext cx="9696480" cy="1038870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id="{14DA7C05-945F-0868-0D81-E95923BFB4B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9729"/>
          <a:stretch/>
        </p:blipFill>
        <p:spPr>
          <a:xfrm>
            <a:off x="721722" y="5712414"/>
            <a:ext cx="9696480" cy="1038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13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B1754C-B0F6-A635-1E22-EC55D35DD8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5009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885445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6357E2-0A72-2AA9-D95C-8D28BFF9F2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25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008640F-5BA0-6169-9FA7-354C7462629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9729"/>
          <a:stretch/>
        </p:blipFill>
        <p:spPr>
          <a:xfrm>
            <a:off x="9624391" y="2067723"/>
            <a:ext cx="1237529" cy="1038870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9F8068EC-D845-624C-B840-28A713CAD5E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9729"/>
          <a:stretch/>
        </p:blipFill>
        <p:spPr>
          <a:xfrm>
            <a:off x="735472" y="3284984"/>
            <a:ext cx="10126448" cy="1038870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80E0C657-1093-E4D9-FE9B-5D6E4B6FF4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9729"/>
          <a:stretch/>
        </p:blipFill>
        <p:spPr>
          <a:xfrm>
            <a:off x="720000" y="4533450"/>
            <a:ext cx="10126448" cy="1038870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D6898850-8FA1-610F-F4EB-747B5A8A46B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9729"/>
          <a:stretch/>
        </p:blipFill>
        <p:spPr>
          <a:xfrm>
            <a:off x="735472" y="5753535"/>
            <a:ext cx="10126448" cy="1038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495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9CD810-30EB-C33C-2404-E163B6BBA6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504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4299AFB-C061-4AB9-6112-202A3C4ECA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9729"/>
          <a:stretch/>
        </p:blipFill>
        <p:spPr>
          <a:xfrm>
            <a:off x="704760" y="1083494"/>
            <a:ext cx="8950458" cy="1038870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BC40DD96-5DF6-7D4B-911F-27890B4B6DF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9729"/>
          <a:stretch/>
        </p:blipFill>
        <p:spPr>
          <a:xfrm>
            <a:off x="704760" y="2163614"/>
            <a:ext cx="8950458" cy="1038870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B9E37EAB-BF04-3879-A8C4-2E05E5BA3E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9729"/>
          <a:stretch/>
        </p:blipFill>
        <p:spPr>
          <a:xfrm>
            <a:off x="704760" y="3263730"/>
            <a:ext cx="8950458" cy="1038870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D260FF1D-6564-2660-260B-F3835B20D1A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9729"/>
          <a:stretch/>
        </p:blipFill>
        <p:spPr>
          <a:xfrm>
            <a:off x="704760" y="4343850"/>
            <a:ext cx="8950458" cy="1038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399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507BB0-A5CE-0176-7CE9-335E898F07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8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465067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FBAA9F-ABF0-347C-8F6D-F27E50E66A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96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6656678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2024-01-05T10:19:23Z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