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5651CAB-03C6-2A3D-90A5-F7C2384283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068" y="3022579"/>
            <a:ext cx="8045863" cy="81284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CA9D07-6875-56A0-B9C0-9D079F7E36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80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290198-8B93-0B88-B724-0DF6D5B3B3F8}"/>
              </a:ext>
            </a:extLst>
          </p:cNvPr>
          <p:cNvSpPr/>
          <p:nvPr/>
        </p:nvSpPr>
        <p:spPr bwMode="auto">
          <a:xfrm>
            <a:off x="1257173" y="1156723"/>
            <a:ext cx="386093" cy="352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1DCDDE-6CF6-E048-7749-CD6AE36FDDB2}"/>
              </a:ext>
            </a:extLst>
          </p:cNvPr>
          <p:cNvSpPr/>
          <p:nvPr/>
        </p:nvSpPr>
        <p:spPr bwMode="auto">
          <a:xfrm>
            <a:off x="1299140" y="2852816"/>
            <a:ext cx="302160" cy="352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C31BCA-C3B8-C2DE-3B9F-98DD93781D75}"/>
              </a:ext>
            </a:extLst>
          </p:cNvPr>
          <p:cNvSpPr/>
          <p:nvPr/>
        </p:nvSpPr>
        <p:spPr bwMode="auto">
          <a:xfrm>
            <a:off x="1299140" y="4532116"/>
            <a:ext cx="302160" cy="352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69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0BBAF0-10ED-DBDB-6A2F-794A423EAF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30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28068E-E463-A1E3-7D84-58D5B9A5A78B}"/>
              </a:ext>
            </a:extLst>
          </p:cNvPr>
          <p:cNvSpPr/>
          <p:nvPr/>
        </p:nvSpPr>
        <p:spPr bwMode="auto">
          <a:xfrm>
            <a:off x="1384224" y="2248061"/>
            <a:ext cx="327684" cy="372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DBC7FA-E8C6-1555-5D58-A972BC53B5C7}"/>
              </a:ext>
            </a:extLst>
          </p:cNvPr>
          <p:cNvSpPr/>
          <p:nvPr/>
        </p:nvSpPr>
        <p:spPr bwMode="auto">
          <a:xfrm>
            <a:off x="1384224" y="3205107"/>
            <a:ext cx="327684" cy="372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965628-632B-F30B-DEBD-61F2AC0E8FB0}"/>
              </a:ext>
            </a:extLst>
          </p:cNvPr>
          <p:cNvSpPr/>
          <p:nvPr/>
        </p:nvSpPr>
        <p:spPr bwMode="auto">
          <a:xfrm>
            <a:off x="1339943" y="4153292"/>
            <a:ext cx="407391" cy="372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948F69-1A2F-D7FC-A8E3-F4159A145AE2}"/>
              </a:ext>
            </a:extLst>
          </p:cNvPr>
          <p:cNvSpPr/>
          <p:nvPr/>
        </p:nvSpPr>
        <p:spPr bwMode="auto">
          <a:xfrm>
            <a:off x="1366512" y="5092615"/>
            <a:ext cx="354253" cy="389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6B14DA-B67F-1046-0988-8E640B4572DE}"/>
              </a:ext>
            </a:extLst>
          </p:cNvPr>
          <p:cNvSpPr/>
          <p:nvPr/>
        </p:nvSpPr>
        <p:spPr bwMode="auto">
          <a:xfrm>
            <a:off x="1366512" y="6049661"/>
            <a:ext cx="354253" cy="381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B71235-30F6-DB14-2170-C9368F365D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962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BEAA51-D8B3-398B-944A-F9807F175C72}"/>
              </a:ext>
            </a:extLst>
          </p:cNvPr>
          <p:cNvSpPr/>
          <p:nvPr/>
        </p:nvSpPr>
        <p:spPr bwMode="auto">
          <a:xfrm>
            <a:off x="1625633" y="3749497"/>
            <a:ext cx="218145" cy="271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BE8563-CFE0-4CEF-A93E-48D0AB34BD65}"/>
              </a:ext>
            </a:extLst>
          </p:cNvPr>
          <p:cNvSpPr/>
          <p:nvPr/>
        </p:nvSpPr>
        <p:spPr bwMode="auto">
          <a:xfrm>
            <a:off x="4269820" y="3749497"/>
            <a:ext cx="231366" cy="271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22E1C7-1B39-582E-9302-1B0878C380D4}"/>
              </a:ext>
            </a:extLst>
          </p:cNvPr>
          <p:cNvSpPr/>
          <p:nvPr/>
        </p:nvSpPr>
        <p:spPr bwMode="auto">
          <a:xfrm>
            <a:off x="6927227" y="3749497"/>
            <a:ext cx="218145" cy="264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3A60CB-1BCE-D57A-7AD5-4993369D3444}"/>
              </a:ext>
            </a:extLst>
          </p:cNvPr>
          <p:cNvSpPr/>
          <p:nvPr/>
        </p:nvSpPr>
        <p:spPr bwMode="auto">
          <a:xfrm>
            <a:off x="2603982" y="6202952"/>
            <a:ext cx="152040" cy="264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DC765F-BCA4-1771-DD18-985100B0AC1D}"/>
              </a:ext>
            </a:extLst>
          </p:cNvPr>
          <p:cNvSpPr/>
          <p:nvPr/>
        </p:nvSpPr>
        <p:spPr bwMode="auto">
          <a:xfrm>
            <a:off x="5962099" y="6202952"/>
            <a:ext cx="237976" cy="264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23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D0FE25-844D-B5A6-B21C-2E7E00CBF4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6668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84A3FC-03CB-8D0E-582F-C55DD132B40A}"/>
              </a:ext>
            </a:extLst>
          </p:cNvPr>
          <p:cNvSpPr/>
          <p:nvPr/>
        </p:nvSpPr>
        <p:spPr bwMode="auto">
          <a:xfrm>
            <a:off x="1866423" y="4054982"/>
            <a:ext cx="235163" cy="241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581A47-3B6F-DD2E-4E2B-369DB53754AE}"/>
              </a:ext>
            </a:extLst>
          </p:cNvPr>
          <p:cNvSpPr/>
          <p:nvPr/>
        </p:nvSpPr>
        <p:spPr bwMode="auto">
          <a:xfrm>
            <a:off x="4071084" y="4054982"/>
            <a:ext cx="182251" cy="241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57775E-B455-7636-5E35-B555ABF69B7E}"/>
              </a:ext>
            </a:extLst>
          </p:cNvPr>
          <p:cNvSpPr/>
          <p:nvPr/>
        </p:nvSpPr>
        <p:spPr bwMode="auto">
          <a:xfrm>
            <a:off x="6246349" y="4054982"/>
            <a:ext cx="188131" cy="241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AC7FC0-A37B-E0E6-F738-635719BA89E2}"/>
              </a:ext>
            </a:extLst>
          </p:cNvPr>
          <p:cNvSpPr/>
          <p:nvPr/>
        </p:nvSpPr>
        <p:spPr bwMode="auto">
          <a:xfrm>
            <a:off x="2354388" y="6231897"/>
            <a:ext cx="235163" cy="241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4AB932-DABB-1591-DE83-9577093A1336}"/>
              </a:ext>
            </a:extLst>
          </p:cNvPr>
          <p:cNvSpPr/>
          <p:nvPr/>
        </p:nvSpPr>
        <p:spPr bwMode="auto">
          <a:xfrm>
            <a:off x="5728988" y="6231897"/>
            <a:ext cx="235163" cy="241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677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688B23-3B61-7816-34A9-D083C4BF2D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56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14D670-8852-1D2A-EBCB-12474BE095DF}"/>
              </a:ext>
            </a:extLst>
          </p:cNvPr>
          <p:cNvSpPr/>
          <p:nvPr/>
        </p:nvSpPr>
        <p:spPr bwMode="auto">
          <a:xfrm>
            <a:off x="1406218" y="2363923"/>
            <a:ext cx="338534" cy="384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D0C92E-58A1-4D41-4C1B-1B6D2606545E}"/>
              </a:ext>
            </a:extLst>
          </p:cNvPr>
          <p:cNvSpPr/>
          <p:nvPr/>
        </p:nvSpPr>
        <p:spPr bwMode="auto">
          <a:xfrm>
            <a:off x="1360470" y="5312604"/>
            <a:ext cx="420880" cy="375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2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6E8EF3-46CF-1350-B5ED-501F6C7955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9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C452FC-BEDD-B423-1314-08F11006C9AE}"/>
              </a:ext>
            </a:extLst>
          </p:cNvPr>
          <p:cNvSpPr/>
          <p:nvPr/>
        </p:nvSpPr>
        <p:spPr bwMode="auto">
          <a:xfrm>
            <a:off x="1358095" y="1133959"/>
            <a:ext cx="371428" cy="419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78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813A02-0845-2CC0-C518-5F8848A664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4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40E0E1-F795-F571-4167-46A4614AF129}"/>
              </a:ext>
            </a:extLst>
          </p:cNvPr>
          <p:cNvSpPr/>
          <p:nvPr/>
        </p:nvSpPr>
        <p:spPr bwMode="auto">
          <a:xfrm>
            <a:off x="1329523" y="1181831"/>
            <a:ext cx="438095" cy="400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211CB1-427E-CD00-63DB-F6B38F746A06}"/>
              </a:ext>
            </a:extLst>
          </p:cNvPr>
          <p:cNvSpPr/>
          <p:nvPr/>
        </p:nvSpPr>
        <p:spPr bwMode="auto">
          <a:xfrm>
            <a:off x="1329523" y="4062242"/>
            <a:ext cx="438095" cy="391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282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BEDBD8-BDD5-C456-88CE-5485C7F0CE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213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6E4851-A52A-0A33-56E6-43AF031EE074}"/>
              </a:ext>
            </a:extLst>
          </p:cNvPr>
          <p:cNvSpPr/>
          <p:nvPr/>
        </p:nvSpPr>
        <p:spPr bwMode="auto">
          <a:xfrm>
            <a:off x="3139145" y="3066545"/>
            <a:ext cx="1386410" cy="452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C249A6-DA16-293A-6CFA-9F75A5CFA492}"/>
              </a:ext>
            </a:extLst>
          </p:cNvPr>
          <p:cNvSpPr/>
          <p:nvPr/>
        </p:nvSpPr>
        <p:spPr bwMode="auto">
          <a:xfrm>
            <a:off x="2679366" y="4035980"/>
            <a:ext cx="1046881" cy="452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BF8AEB-C92A-E9BD-F0D6-B172629290A6}"/>
              </a:ext>
            </a:extLst>
          </p:cNvPr>
          <p:cNvSpPr/>
          <p:nvPr/>
        </p:nvSpPr>
        <p:spPr bwMode="auto">
          <a:xfrm>
            <a:off x="3075483" y="5012491"/>
            <a:ext cx="1393484" cy="452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368B2FF-BEE4-692D-7055-212C7B7125C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5073"/>
          <a:stretch/>
        </p:blipFill>
        <p:spPr>
          <a:xfrm>
            <a:off x="3081833" y="2073414"/>
            <a:ext cx="2804493" cy="85153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0F3D73B-F9B2-8E21-7B25-C834EE5A143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5073"/>
          <a:stretch/>
        </p:blipFill>
        <p:spPr>
          <a:xfrm>
            <a:off x="3158865" y="5981926"/>
            <a:ext cx="2505087" cy="851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774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5BCB19-A1EF-CEB5-A4E3-BC637FAB30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59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CE4CF3-DDE3-7D5D-5CAC-E1004A3021AC}"/>
              </a:ext>
            </a:extLst>
          </p:cNvPr>
          <p:cNvSpPr/>
          <p:nvPr/>
        </p:nvSpPr>
        <p:spPr bwMode="auto">
          <a:xfrm>
            <a:off x="1320920" y="2071052"/>
            <a:ext cx="296453" cy="336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1DA5F3-5EF0-9EEE-AA3C-F0434337A58F}"/>
              </a:ext>
            </a:extLst>
          </p:cNvPr>
          <p:cNvSpPr/>
          <p:nvPr/>
        </p:nvSpPr>
        <p:spPr bwMode="auto">
          <a:xfrm>
            <a:off x="1280858" y="4493782"/>
            <a:ext cx="376576" cy="336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558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2024-01-05T06:00:57Z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