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3" r:id="rId3"/>
    <p:sldId id="372" r:id="rId4"/>
    <p:sldId id="371" r:id="rId5"/>
    <p:sldId id="370" r:id="rId6"/>
    <p:sldId id="368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57DBF47-E3A0-1FB2-48EE-04FDF6777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956174"/>
            <a:ext cx="9000000" cy="47282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366888-9926-ADD5-F4A4-F0E6DEEDB2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9B1A62-4208-7C3F-A1E6-421DED2ED91D}"/>
              </a:ext>
            </a:extLst>
          </p:cNvPr>
          <p:cNvSpPr/>
          <p:nvPr/>
        </p:nvSpPr>
        <p:spPr bwMode="auto">
          <a:xfrm>
            <a:off x="3240948" y="3600785"/>
            <a:ext cx="1112446" cy="39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087A75E-3A28-DEBF-6B83-AA90EE1C16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474"/>
          <a:stretch/>
        </p:blipFill>
        <p:spPr>
          <a:xfrm>
            <a:off x="4393287" y="2203986"/>
            <a:ext cx="2206769" cy="108099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F00E857-ED80-C69C-3A88-673DF58BA5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0864" y="4579962"/>
            <a:ext cx="2304256" cy="129420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FF4CA1A-03FF-133F-E7B2-E827E81DDD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399"/>
          <a:stretch/>
        </p:blipFill>
        <p:spPr>
          <a:xfrm>
            <a:off x="3359696" y="5770226"/>
            <a:ext cx="2599163" cy="10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78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26DAB7-56D7-2AA9-1216-9F4A541570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E1847C-9ED5-A2F3-B802-302BE2C9D88D}"/>
              </a:ext>
            </a:extLst>
          </p:cNvPr>
          <p:cNvSpPr/>
          <p:nvPr/>
        </p:nvSpPr>
        <p:spPr bwMode="auto">
          <a:xfrm>
            <a:off x="1386666" y="2191764"/>
            <a:ext cx="438095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821A48-DE86-C852-3390-46AAD30E139E}"/>
              </a:ext>
            </a:extLst>
          </p:cNvPr>
          <p:cNvSpPr/>
          <p:nvPr/>
        </p:nvSpPr>
        <p:spPr bwMode="auto">
          <a:xfrm>
            <a:off x="1415238" y="4898117"/>
            <a:ext cx="380952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0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C2C592-9E19-D68B-F594-0C33AA65A1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D76FF9-380E-BA89-D486-E3E3B12543F3}"/>
              </a:ext>
            </a:extLst>
          </p:cNvPr>
          <p:cNvSpPr/>
          <p:nvPr/>
        </p:nvSpPr>
        <p:spPr bwMode="auto">
          <a:xfrm>
            <a:off x="1358095" y="1229650"/>
            <a:ext cx="371428" cy="410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5B28FC-7C65-58FD-B5E6-3158BD50BAD3}"/>
              </a:ext>
            </a:extLst>
          </p:cNvPr>
          <p:cNvSpPr/>
          <p:nvPr/>
        </p:nvSpPr>
        <p:spPr bwMode="auto">
          <a:xfrm>
            <a:off x="1320000" y="3052291"/>
            <a:ext cx="447619" cy="391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24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C23BBA-C299-8CEC-B222-96475834BE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476672"/>
            <a:ext cx="6480000" cy="2449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83E0943-CE65-FD9F-D5BF-80DC0D0277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2933672"/>
            <a:ext cx="6480000" cy="378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C4A1A7-7E80-A3E8-B442-56BE89ECA03F}"/>
              </a:ext>
            </a:extLst>
          </p:cNvPr>
          <p:cNvSpPr/>
          <p:nvPr/>
        </p:nvSpPr>
        <p:spPr bwMode="auto">
          <a:xfrm>
            <a:off x="4079776" y="2996952"/>
            <a:ext cx="1440160" cy="556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5E30A0-835B-F49C-CD86-BD81715BC15C}"/>
              </a:ext>
            </a:extLst>
          </p:cNvPr>
          <p:cNvSpPr/>
          <p:nvPr/>
        </p:nvSpPr>
        <p:spPr bwMode="auto">
          <a:xfrm>
            <a:off x="3935760" y="4273412"/>
            <a:ext cx="1440160" cy="556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1994A1-02E3-3BFE-838C-CC5143FD851A}"/>
              </a:ext>
            </a:extLst>
          </p:cNvPr>
          <p:cNvSpPr/>
          <p:nvPr/>
        </p:nvSpPr>
        <p:spPr bwMode="auto">
          <a:xfrm>
            <a:off x="6019328" y="4273412"/>
            <a:ext cx="1440160" cy="556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7EAAD3-B01D-8529-33F9-046346F082DF}"/>
              </a:ext>
            </a:extLst>
          </p:cNvPr>
          <p:cNvSpPr/>
          <p:nvPr/>
        </p:nvSpPr>
        <p:spPr bwMode="auto">
          <a:xfrm>
            <a:off x="4579168" y="5590530"/>
            <a:ext cx="1440160" cy="556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9D61D36-8F73-80B3-2C99-E7D95ECE15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258" b="20075"/>
          <a:stretch/>
        </p:blipFill>
        <p:spPr>
          <a:xfrm>
            <a:off x="6252714" y="5590530"/>
            <a:ext cx="2363565" cy="86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03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BC9C7-5563-3F93-5E19-5E602FD48C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000000" cy="281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DEDD365-398C-A215-7937-3214DA7963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9212"/>
            <a:ext cx="9000000" cy="3068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8B2A28-4D50-EEC3-8790-A71DFBD0A24C}"/>
              </a:ext>
            </a:extLst>
          </p:cNvPr>
          <p:cNvSpPr/>
          <p:nvPr/>
        </p:nvSpPr>
        <p:spPr bwMode="auto">
          <a:xfrm>
            <a:off x="2855640" y="3649212"/>
            <a:ext cx="1368152" cy="559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2B2109-6F10-B0D5-607A-10CEA2E06E22}"/>
              </a:ext>
            </a:extLst>
          </p:cNvPr>
          <p:cNvSpPr/>
          <p:nvPr/>
        </p:nvSpPr>
        <p:spPr bwMode="auto">
          <a:xfrm>
            <a:off x="6240016" y="5229200"/>
            <a:ext cx="1368152" cy="754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08C6880-966C-01F5-8D2A-70F44299C7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980" b="12449"/>
          <a:stretch/>
        </p:blipFill>
        <p:spPr>
          <a:xfrm>
            <a:off x="5003180" y="3649212"/>
            <a:ext cx="2977730" cy="1003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2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0D07EE-FD26-E8E2-EDC1-D0676D6E80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07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641EF9-333C-2015-EB43-DF9DB74BF76F}"/>
              </a:ext>
            </a:extLst>
          </p:cNvPr>
          <p:cNvSpPr/>
          <p:nvPr/>
        </p:nvSpPr>
        <p:spPr bwMode="auto">
          <a:xfrm>
            <a:off x="1126849" y="2272098"/>
            <a:ext cx="203424" cy="22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903DF8-6C79-ABB9-D2DA-EC922A7CC1BD}"/>
              </a:ext>
            </a:extLst>
          </p:cNvPr>
          <p:cNvSpPr/>
          <p:nvPr/>
        </p:nvSpPr>
        <p:spPr bwMode="auto">
          <a:xfrm>
            <a:off x="1132500" y="3786995"/>
            <a:ext cx="192123" cy="237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7AEECD-9FED-EEB8-88CF-ACF4F84938FD}"/>
              </a:ext>
            </a:extLst>
          </p:cNvPr>
          <p:cNvSpPr/>
          <p:nvPr/>
        </p:nvSpPr>
        <p:spPr bwMode="auto">
          <a:xfrm>
            <a:off x="1166404" y="4810115"/>
            <a:ext cx="129965" cy="22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65C1BA-B179-8BC4-E10C-B2A43C757349}"/>
              </a:ext>
            </a:extLst>
          </p:cNvPr>
          <p:cNvSpPr/>
          <p:nvPr/>
        </p:nvSpPr>
        <p:spPr bwMode="auto">
          <a:xfrm>
            <a:off x="1132500" y="5816278"/>
            <a:ext cx="186472" cy="231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13DC82-4C64-D9DF-D7F0-4C87973105F3}"/>
              </a:ext>
            </a:extLst>
          </p:cNvPr>
          <p:cNvSpPr/>
          <p:nvPr/>
        </p:nvSpPr>
        <p:spPr bwMode="auto">
          <a:xfrm>
            <a:off x="1138151" y="6325012"/>
            <a:ext cx="186472" cy="231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7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B7CFD8-F7D5-1B10-B09F-F8F1C0B071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030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2546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846262-9C5D-FAFD-CD6C-FCBC748B26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2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06E3C4-C514-8B3E-5DCF-D4684DB2031F}"/>
              </a:ext>
            </a:extLst>
          </p:cNvPr>
          <p:cNvSpPr/>
          <p:nvPr/>
        </p:nvSpPr>
        <p:spPr bwMode="auto">
          <a:xfrm>
            <a:off x="1999342" y="3321367"/>
            <a:ext cx="323884" cy="348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0F84F1-3730-9B4D-519E-96A19CDFDFF0}"/>
              </a:ext>
            </a:extLst>
          </p:cNvPr>
          <p:cNvSpPr/>
          <p:nvPr/>
        </p:nvSpPr>
        <p:spPr bwMode="auto">
          <a:xfrm>
            <a:off x="5230087" y="3329468"/>
            <a:ext cx="372466" cy="332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9AD5F8-D5AD-E602-026D-682988FA41DA}"/>
              </a:ext>
            </a:extLst>
          </p:cNvPr>
          <p:cNvSpPr/>
          <p:nvPr/>
        </p:nvSpPr>
        <p:spPr bwMode="auto">
          <a:xfrm>
            <a:off x="8533706" y="3329468"/>
            <a:ext cx="299592" cy="332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4B2102-CBAA-7A54-F512-F9C6707AF2AD}"/>
              </a:ext>
            </a:extLst>
          </p:cNvPr>
          <p:cNvSpPr/>
          <p:nvPr/>
        </p:nvSpPr>
        <p:spPr bwMode="auto">
          <a:xfrm>
            <a:off x="2015536" y="6229721"/>
            <a:ext cx="299592" cy="332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470E00-A7F0-ED10-3C04-5693740FA155}"/>
              </a:ext>
            </a:extLst>
          </p:cNvPr>
          <p:cNvSpPr/>
          <p:nvPr/>
        </p:nvSpPr>
        <p:spPr bwMode="auto">
          <a:xfrm>
            <a:off x="5262476" y="6221620"/>
            <a:ext cx="315787" cy="348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02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2024-01-05T07:03:35Z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