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0" r:id="rId3"/>
    <p:sldId id="379" r:id="rId4"/>
    <p:sldId id="378" r:id="rId5"/>
    <p:sldId id="377" r:id="rId6"/>
    <p:sldId id="376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A05F4-B2CD-BA89-5ADF-290543A2A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2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33B1E-A890-45CB-2C95-40A092CF1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F065F-171B-1798-B6DA-7CF2B8E3A16A}"/>
              </a:ext>
            </a:extLst>
          </p:cNvPr>
          <p:cNvSpPr/>
          <p:nvPr/>
        </p:nvSpPr>
        <p:spPr bwMode="auto">
          <a:xfrm>
            <a:off x="1034285" y="1057920"/>
            <a:ext cx="228571" cy="22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AF57B-360B-FD6F-2161-DAF052745521}"/>
              </a:ext>
            </a:extLst>
          </p:cNvPr>
          <p:cNvSpPr/>
          <p:nvPr/>
        </p:nvSpPr>
        <p:spPr bwMode="auto">
          <a:xfrm>
            <a:off x="1043809" y="1945770"/>
            <a:ext cx="219047" cy="21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DAB492-DB58-03BC-2DD1-2BD657743F34}"/>
              </a:ext>
            </a:extLst>
          </p:cNvPr>
          <p:cNvSpPr/>
          <p:nvPr/>
        </p:nvSpPr>
        <p:spPr bwMode="auto">
          <a:xfrm>
            <a:off x="1034285" y="3711922"/>
            <a:ext cx="228571" cy="21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6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2BBCE-1C3B-E91C-92DE-6FE095259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9BB11-559E-822C-6003-A30F2DF2C1A7}"/>
              </a:ext>
            </a:extLst>
          </p:cNvPr>
          <p:cNvSpPr/>
          <p:nvPr/>
        </p:nvSpPr>
        <p:spPr bwMode="auto">
          <a:xfrm>
            <a:off x="1729523" y="2936783"/>
            <a:ext cx="209523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3986D-6D1C-D615-BF1C-5E4CEF4067C4}"/>
              </a:ext>
            </a:extLst>
          </p:cNvPr>
          <p:cNvSpPr/>
          <p:nvPr/>
        </p:nvSpPr>
        <p:spPr bwMode="auto">
          <a:xfrm>
            <a:off x="2329523" y="2936783"/>
            <a:ext cx="190476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072F34-2B4F-AE36-B62E-4934B672EEE3}"/>
              </a:ext>
            </a:extLst>
          </p:cNvPr>
          <p:cNvSpPr/>
          <p:nvPr/>
        </p:nvSpPr>
        <p:spPr bwMode="auto">
          <a:xfrm>
            <a:off x="3853333" y="2936783"/>
            <a:ext cx="200000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03BA11-82E4-31B1-68B0-FAF869B316C8}"/>
              </a:ext>
            </a:extLst>
          </p:cNvPr>
          <p:cNvSpPr/>
          <p:nvPr/>
        </p:nvSpPr>
        <p:spPr bwMode="auto">
          <a:xfrm>
            <a:off x="4443809" y="2936783"/>
            <a:ext cx="228571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0AEB52-CCFE-030E-B0E0-2FFD51360DC9}"/>
              </a:ext>
            </a:extLst>
          </p:cNvPr>
          <p:cNvSpPr/>
          <p:nvPr/>
        </p:nvSpPr>
        <p:spPr bwMode="auto">
          <a:xfrm>
            <a:off x="5939047" y="2936783"/>
            <a:ext cx="266666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60F535-08DD-1443-87C9-A586D96D7C92}"/>
              </a:ext>
            </a:extLst>
          </p:cNvPr>
          <p:cNvSpPr/>
          <p:nvPr/>
        </p:nvSpPr>
        <p:spPr bwMode="auto">
          <a:xfrm>
            <a:off x="6624761" y="2936783"/>
            <a:ext cx="104761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41D2A9-31B3-604A-29F7-A97C134C7FBB}"/>
              </a:ext>
            </a:extLst>
          </p:cNvPr>
          <p:cNvSpPr/>
          <p:nvPr/>
        </p:nvSpPr>
        <p:spPr bwMode="auto">
          <a:xfrm>
            <a:off x="8081904" y="2936783"/>
            <a:ext cx="238095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5E7802-296F-E43D-E7D3-32FA33E7A6B6}"/>
              </a:ext>
            </a:extLst>
          </p:cNvPr>
          <p:cNvSpPr/>
          <p:nvPr/>
        </p:nvSpPr>
        <p:spPr bwMode="auto">
          <a:xfrm>
            <a:off x="8710476" y="2936783"/>
            <a:ext cx="190476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3A7437-F4F6-5B4D-2AE6-42221EB03587}"/>
              </a:ext>
            </a:extLst>
          </p:cNvPr>
          <p:cNvSpPr/>
          <p:nvPr/>
        </p:nvSpPr>
        <p:spPr bwMode="auto">
          <a:xfrm>
            <a:off x="10205714" y="2936783"/>
            <a:ext cx="228572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37829A-78A6-2BCF-3C20-8350B253EAB2}"/>
              </a:ext>
            </a:extLst>
          </p:cNvPr>
          <p:cNvSpPr/>
          <p:nvPr/>
        </p:nvSpPr>
        <p:spPr bwMode="auto">
          <a:xfrm>
            <a:off x="10796190" y="2936783"/>
            <a:ext cx="247619" cy="21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0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39ED8-B58F-5DDA-F41F-8CC078B4C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95F85-8D35-B133-C213-6D78C4EAB6D4}"/>
              </a:ext>
            </a:extLst>
          </p:cNvPr>
          <p:cNvSpPr/>
          <p:nvPr/>
        </p:nvSpPr>
        <p:spPr bwMode="auto">
          <a:xfrm>
            <a:off x="2091428" y="1553313"/>
            <a:ext cx="228571" cy="21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4DE9F-6892-B14A-5042-F4393ED707CD}"/>
              </a:ext>
            </a:extLst>
          </p:cNvPr>
          <p:cNvSpPr/>
          <p:nvPr/>
        </p:nvSpPr>
        <p:spPr bwMode="auto">
          <a:xfrm>
            <a:off x="2091428" y="2439578"/>
            <a:ext cx="209523" cy="21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981683-C0A7-44B0-5A33-F4E833595A2C}"/>
              </a:ext>
            </a:extLst>
          </p:cNvPr>
          <p:cNvSpPr/>
          <p:nvPr/>
        </p:nvSpPr>
        <p:spPr bwMode="auto">
          <a:xfrm>
            <a:off x="2091428" y="3773741"/>
            <a:ext cx="209523" cy="2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ED1E6-5FC6-C4E3-8E59-6776025CB454}"/>
              </a:ext>
            </a:extLst>
          </p:cNvPr>
          <p:cNvSpPr/>
          <p:nvPr/>
        </p:nvSpPr>
        <p:spPr bwMode="auto">
          <a:xfrm>
            <a:off x="2081904" y="4212108"/>
            <a:ext cx="257142" cy="21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08AB1-DC71-A8A5-D932-97BBA38D6B00}"/>
              </a:ext>
            </a:extLst>
          </p:cNvPr>
          <p:cNvSpPr/>
          <p:nvPr/>
        </p:nvSpPr>
        <p:spPr bwMode="auto">
          <a:xfrm>
            <a:off x="2100952" y="5098373"/>
            <a:ext cx="238095" cy="2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96A2F-15AC-FE83-4B5B-93243E377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2143E-70FA-9B3A-5968-E05D3EB5F62D}"/>
              </a:ext>
            </a:extLst>
          </p:cNvPr>
          <p:cNvSpPr/>
          <p:nvPr/>
        </p:nvSpPr>
        <p:spPr bwMode="auto">
          <a:xfrm>
            <a:off x="8272380" y="2562601"/>
            <a:ext cx="733333" cy="238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73C3C-C3F9-7CA7-31AE-2CE4C33BFB7D}"/>
              </a:ext>
            </a:extLst>
          </p:cNvPr>
          <p:cNvSpPr/>
          <p:nvPr/>
        </p:nvSpPr>
        <p:spPr bwMode="auto">
          <a:xfrm>
            <a:off x="10386666" y="2619748"/>
            <a:ext cx="552380" cy="180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59692E-C4D6-2826-ADBD-DFF7123147D5}"/>
              </a:ext>
            </a:extLst>
          </p:cNvPr>
          <p:cNvSpPr/>
          <p:nvPr/>
        </p:nvSpPr>
        <p:spPr bwMode="auto">
          <a:xfrm>
            <a:off x="7796190" y="3095976"/>
            <a:ext cx="533333" cy="32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CFF5EB-6D8E-A001-D4BF-48364884BA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562679"/>
            <a:ext cx="10800000" cy="275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B9CC5D-D4EA-1646-AD2E-0E12F9D8A74F}"/>
              </a:ext>
            </a:extLst>
          </p:cNvPr>
          <p:cNvSpPr/>
          <p:nvPr/>
        </p:nvSpPr>
        <p:spPr bwMode="auto">
          <a:xfrm>
            <a:off x="2144380" y="3791867"/>
            <a:ext cx="552380" cy="17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4447B8-40FA-F385-7473-28D4D477052C}"/>
              </a:ext>
            </a:extLst>
          </p:cNvPr>
          <p:cNvSpPr/>
          <p:nvPr/>
        </p:nvSpPr>
        <p:spPr bwMode="auto">
          <a:xfrm>
            <a:off x="10239619" y="4259795"/>
            <a:ext cx="761904" cy="31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9B0C9E-A62D-80B6-F576-23C900B1353C}"/>
              </a:ext>
            </a:extLst>
          </p:cNvPr>
          <p:cNvSpPr/>
          <p:nvPr/>
        </p:nvSpPr>
        <p:spPr bwMode="auto">
          <a:xfrm>
            <a:off x="6639619" y="4880515"/>
            <a:ext cx="552380" cy="324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05DB62-DB42-95EE-A659-1A3E557B18D4}"/>
              </a:ext>
            </a:extLst>
          </p:cNvPr>
          <p:cNvSpPr/>
          <p:nvPr/>
        </p:nvSpPr>
        <p:spPr bwMode="auto">
          <a:xfrm>
            <a:off x="2134857" y="5501235"/>
            <a:ext cx="990476" cy="324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888BF8D-28BF-581C-3AF2-07A06192D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2436" y="4231845"/>
            <a:ext cx="1896706" cy="642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E1FCB7C-4488-3277-C8C0-4F9C4A49C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282" y="4852320"/>
            <a:ext cx="2080630" cy="6425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0A94793-0FE8-3DBC-BC78-09DF60A37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1338" y="5470624"/>
            <a:ext cx="106526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9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85E85-382B-4811-5165-CF8EF0ADD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1360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04733-2B1B-6BF4-A838-9E96F9990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D0C4B-38C6-B8F8-17D7-38CB65570F7D}"/>
              </a:ext>
            </a:extLst>
          </p:cNvPr>
          <p:cNvSpPr/>
          <p:nvPr/>
        </p:nvSpPr>
        <p:spPr bwMode="auto">
          <a:xfrm>
            <a:off x="1053333" y="1153357"/>
            <a:ext cx="190476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76D6B0-16E4-10A8-9521-035BE186A63E}"/>
              </a:ext>
            </a:extLst>
          </p:cNvPr>
          <p:cNvSpPr/>
          <p:nvPr/>
        </p:nvSpPr>
        <p:spPr bwMode="auto">
          <a:xfrm>
            <a:off x="1024761" y="1592432"/>
            <a:ext cx="228571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83D3D-AD31-8B22-0F50-2676D08C0B8D}"/>
              </a:ext>
            </a:extLst>
          </p:cNvPr>
          <p:cNvSpPr/>
          <p:nvPr/>
        </p:nvSpPr>
        <p:spPr bwMode="auto">
          <a:xfrm>
            <a:off x="1034285" y="2031508"/>
            <a:ext cx="228571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F80325-4205-071E-258E-E1D531EE508A}"/>
              </a:ext>
            </a:extLst>
          </p:cNvPr>
          <p:cNvSpPr/>
          <p:nvPr/>
        </p:nvSpPr>
        <p:spPr bwMode="auto">
          <a:xfrm>
            <a:off x="1024761" y="2470583"/>
            <a:ext cx="228571" cy="2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33EEC-6B34-7B2B-B76F-B74976B88DEF}"/>
              </a:ext>
            </a:extLst>
          </p:cNvPr>
          <p:cNvSpPr/>
          <p:nvPr/>
        </p:nvSpPr>
        <p:spPr bwMode="auto">
          <a:xfrm>
            <a:off x="1053333" y="2919204"/>
            <a:ext cx="190476" cy="2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44765-ABBB-C561-9356-DD89622EE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063ECB-449D-5EC6-4F52-E516E8987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42145"/>
            <a:ext cx="7019098" cy="6224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F2F07F8-C853-CA84-D740-A3632F0A9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39" y="4639169"/>
            <a:ext cx="10047175" cy="6224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BA4472A-3B98-456C-2AA0-98C001E87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38" y="5303116"/>
            <a:ext cx="10047175" cy="6224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AE9581-7349-F9D5-17FE-70313B471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38" y="5925541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9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8716E-9DD5-7B88-4F6E-38DB9F63F5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720000" y="972000"/>
            <a:ext cx="8976400" cy="342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7A343-3F1B-2D3D-D0D5-208F29A756C2}"/>
              </a:ext>
            </a:extLst>
          </p:cNvPr>
          <p:cNvSpPr/>
          <p:nvPr/>
        </p:nvSpPr>
        <p:spPr bwMode="auto">
          <a:xfrm>
            <a:off x="1472380" y="2213377"/>
            <a:ext cx="238095" cy="21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C084F-0FCB-745F-D206-3E271F19DF91}"/>
              </a:ext>
            </a:extLst>
          </p:cNvPr>
          <p:cNvSpPr/>
          <p:nvPr/>
        </p:nvSpPr>
        <p:spPr bwMode="auto">
          <a:xfrm>
            <a:off x="1453333" y="2681282"/>
            <a:ext cx="266666" cy="21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A36147-4DC1-6C4F-C11B-4D6847C3B170}"/>
              </a:ext>
            </a:extLst>
          </p:cNvPr>
          <p:cNvSpPr/>
          <p:nvPr/>
        </p:nvSpPr>
        <p:spPr bwMode="auto">
          <a:xfrm>
            <a:off x="1472380" y="3130087"/>
            <a:ext cx="238095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F0F560-0D46-45D4-40A8-26096EFEC207}"/>
              </a:ext>
            </a:extLst>
          </p:cNvPr>
          <p:cNvSpPr/>
          <p:nvPr/>
        </p:nvSpPr>
        <p:spPr bwMode="auto">
          <a:xfrm>
            <a:off x="1481904" y="3597991"/>
            <a:ext cx="219047" cy="21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A4C7E2-BD65-6C78-8A6C-8691560988FE}"/>
              </a:ext>
            </a:extLst>
          </p:cNvPr>
          <p:cNvSpPr/>
          <p:nvPr/>
        </p:nvSpPr>
        <p:spPr bwMode="auto">
          <a:xfrm>
            <a:off x="1453333" y="4056346"/>
            <a:ext cx="266666" cy="21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4C194-2944-0E27-2AF1-A9B70884A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72E93-3036-120F-1970-859512BDAED0}"/>
              </a:ext>
            </a:extLst>
          </p:cNvPr>
          <p:cNvSpPr/>
          <p:nvPr/>
        </p:nvSpPr>
        <p:spPr bwMode="auto">
          <a:xfrm>
            <a:off x="1939047" y="2778488"/>
            <a:ext cx="190476" cy="2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0E7E6B-202C-6A8D-D603-9D27DC4030D0}"/>
              </a:ext>
            </a:extLst>
          </p:cNvPr>
          <p:cNvSpPr/>
          <p:nvPr/>
        </p:nvSpPr>
        <p:spPr bwMode="auto">
          <a:xfrm>
            <a:off x="4091428" y="2778488"/>
            <a:ext cx="238095" cy="2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1B3687-7E1C-9C8C-C910-F1C09E7F6121}"/>
              </a:ext>
            </a:extLst>
          </p:cNvPr>
          <p:cNvSpPr/>
          <p:nvPr/>
        </p:nvSpPr>
        <p:spPr bwMode="auto">
          <a:xfrm>
            <a:off x="6272380" y="2778488"/>
            <a:ext cx="228571" cy="2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ABAE1A-8449-60E0-CC4F-42B15D8F76A4}"/>
              </a:ext>
            </a:extLst>
          </p:cNvPr>
          <p:cNvSpPr/>
          <p:nvPr/>
        </p:nvSpPr>
        <p:spPr bwMode="auto">
          <a:xfrm>
            <a:off x="8453333" y="2778488"/>
            <a:ext cx="228571" cy="2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68C77E-BAAD-FB91-1620-57BE9FF3A9BA}"/>
              </a:ext>
            </a:extLst>
          </p:cNvPr>
          <p:cNvSpPr/>
          <p:nvPr/>
        </p:nvSpPr>
        <p:spPr bwMode="auto">
          <a:xfrm>
            <a:off x="10653333" y="2778488"/>
            <a:ext cx="200000" cy="21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86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3DCCA-8CFF-805D-458B-07079E56D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F6587-20E5-DDB7-B1E8-C033A650D7C3}"/>
              </a:ext>
            </a:extLst>
          </p:cNvPr>
          <p:cNvSpPr/>
          <p:nvPr/>
        </p:nvSpPr>
        <p:spPr bwMode="auto">
          <a:xfrm>
            <a:off x="1481904" y="1563746"/>
            <a:ext cx="219047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6100D-DC65-CE86-6FD2-0CC4BD83AC99}"/>
              </a:ext>
            </a:extLst>
          </p:cNvPr>
          <p:cNvSpPr/>
          <p:nvPr/>
        </p:nvSpPr>
        <p:spPr bwMode="auto">
          <a:xfrm>
            <a:off x="1453333" y="2489543"/>
            <a:ext cx="266666" cy="20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CB70A-6082-02A6-07C8-1EEEA86D2350}"/>
              </a:ext>
            </a:extLst>
          </p:cNvPr>
          <p:cNvSpPr/>
          <p:nvPr/>
        </p:nvSpPr>
        <p:spPr bwMode="auto">
          <a:xfrm>
            <a:off x="1453333" y="2947670"/>
            <a:ext cx="266666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A05F38-B62C-E6B5-ABA4-AA265B2BD34D}"/>
              </a:ext>
            </a:extLst>
          </p:cNvPr>
          <p:cNvSpPr/>
          <p:nvPr/>
        </p:nvSpPr>
        <p:spPr bwMode="auto">
          <a:xfrm>
            <a:off x="1472380" y="3405796"/>
            <a:ext cx="228571" cy="219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466417-ACA3-26D9-C3FC-EAB17B17FD90}"/>
              </a:ext>
            </a:extLst>
          </p:cNvPr>
          <p:cNvSpPr/>
          <p:nvPr/>
        </p:nvSpPr>
        <p:spPr bwMode="auto">
          <a:xfrm>
            <a:off x="1453333" y="3873467"/>
            <a:ext cx="266666" cy="20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83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1AD7C-E1E9-8C1A-112D-D446B3C61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B6873-8A61-CC23-FE1C-6901E6B9EB44}"/>
              </a:ext>
            </a:extLst>
          </p:cNvPr>
          <p:cNvSpPr/>
          <p:nvPr/>
        </p:nvSpPr>
        <p:spPr bwMode="auto">
          <a:xfrm>
            <a:off x="3300952" y="2897588"/>
            <a:ext cx="342857" cy="27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3FBFF-ACC2-CCF6-B3CB-3F21433C97EA}"/>
              </a:ext>
            </a:extLst>
          </p:cNvPr>
          <p:cNvSpPr/>
          <p:nvPr/>
        </p:nvSpPr>
        <p:spPr bwMode="auto">
          <a:xfrm>
            <a:off x="6605714" y="3536273"/>
            <a:ext cx="342857" cy="28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7BE0FA-0EF4-14AC-BAB1-E101DAADDE52}"/>
              </a:ext>
            </a:extLst>
          </p:cNvPr>
          <p:cNvSpPr/>
          <p:nvPr/>
        </p:nvSpPr>
        <p:spPr bwMode="auto">
          <a:xfrm>
            <a:off x="9920000" y="3545806"/>
            <a:ext cx="333333" cy="27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40363-62EF-C5BD-5BF8-E4DB25194841}"/>
              </a:ext>
            </a:extLst>
          </p:cNvPr>
          <p:cNvSpPr/>
          <p:nvPr/>
        </p:nvSpPr>
        <p:spPr bwMode="auto">
          <a:xfrm>
            <a:off x="4958095" y="4184491"/>
            <a:ext cx="333333" cy="27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D64710-2B9F-9912-A3B4-4981AFDC4859}"/>
              </a:ext>
            </a:extLst>
          </p:cNvPr>
          <p:cNvSpPr/>
          <p:nvPr/>
        </p:nvSpPr>
        <p:spPr bwMode="auto">
          <a:xfrm>
            <a:off x="8262857" y="4184491"/>
            <a:ext cx="342857" cy="276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8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EBF69-598C-5939-5A95-D7B3CF212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1F772-330F-1218-07F5-4E3E52E54FD4}"/>
              </a:ext>
            </a:extLst>
          </p:cNvPr>
          <p:cNvSpPr/>
          <p:nvPr/>
        </p:nvSpPr>
        <p:spPr bwMode="auto">
          <a:xfrm>
            <a:off x="1462857" y="1537629"/>
            <a:ext cx="257142" cy="22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03A40A-A9CB-9AB5-45E9-011CA04FF1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81" y="2406669"/>
            <a:ext cx="10800000" cy="363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E65E0C-5155-7C34-C5E8-9991B0999759}"/>
              </a:ext>
            </a:extLst>
          </p:cNvPr>
          <p:cNvSpPr/>
          <p:nvPr/>
        </p:nvSpPr>
        <p:spPr bwMode="auto">
          <a:xfrm>
            <a:off x="1460319" y="2473343"/>
            <a:ext cx="266666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B56B1B-F46C-8510-3852-434F95FF48F1}"/>
              </a:ext>
            </a:extLst>
          </p:cNvPr>
          <p:cNvSpPr/>
          <p:nvPr/>
        </p:nvSpPr>
        <p:spPr bwMode="auto">
          <a:xfrm>
            <a:off x="1479366" y="3397256"/>
            <a:ext cx="228571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3EF874-C25F-2644-1C46-A068DF615697}"/>
              </a:ext>
            </a:extLst>
          </p:cNvPr>
          <p:cNvSpPr/>
          <p:nvPr/>
        </p:nvSpPr>
        <p:spPr bwMode="auto">
          <a:xfrm>
            <a:off x="1488890" y="4321169"/>
            <a:ext cx="219047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5E826-B83C-ADE4-44A6-E765C3199311}"/>
              </a:ext>
            </a:extLst>
          </p:cNvPr>
          <p:cNvSpPr/>
          <p:nvPr/>
        </p:nvSpPr>
        <p:spPr bwMode="auto">
          <a:xfrm>
            <a:off x="1488890" y="5245082"/>
            <a:ext cx="219047" cy="209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24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F9C9A-FD95-18E9-A25E-3E4DD62E8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6EA22-1588-81BD-DB07-3F4A7EB176AC}"/>
              </a:ext>
            </a:extLst>
          </p:cNvPr>
          <p:cNvSpPr/>
          <p:nvPr/>
        </p:nvSpPr>
        <p:spPr bwMode="auto">
          <a:xfrm>
            <a:off x="1481904" y="2181812"/>
            <a:ext cx="228571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DA2B9-2A61-1F02-40E5-1F241234C936}"/>
              </a:ext>
            </a:extLst>
          </p:cNvPr>
          <p:cNvSpPr/>
          <p:nvPr/>
        </p:nvSpPr>
        <p:spPr bwMode="auto">
          <a:xfrm>
            <a:off x="1462857" y="2648589"/>
            <a:ext cx="257142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38975D-336A-91BD-C579-E725B1A133F8}"/>
              </a:ext>
            </a:extLst>
          </p:cNvPr>
          <p:cNvSpPr/>
          <p:nvPr/>
        </p:nvSpPr>
        <p:spPr bwMode="auto">
          <a:xfrm>
            <a:off x="1481904" y="3105841"/>
            <a:ext cx="238095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469945-16F9-3791-BA14-12732FE8D7A6}"/>
              </a:ext>
            </a:extLst>
          </p:cNvPr>
          <p:cNvSpPr/>
          <p:nvPr/>
        </p:nvSpPr>
        <p:spPr bwMode="auto">
          <a:xfrm>
            <a:off x="1462857" y="3572619"/>
            <a:ext cx="257142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9350CC-B33F-F849-4C47-78C80DD9D20F}"/>
              </a:ext>
            </a:extLst>
          </p:cNvPr>
          <p:cNvSpPr/>
          <p:nvPr/>
        </p:nvSpPr>
        <p:spPr bwMode="auto">
          <a:xfrm>
            <a:off x="1481904" y="4029871"/>
            <a:ext cx="238095" cy="21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4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3C09A-C4B5-FDC5-3D80-1E277FF83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259C8-6360-2A33-1018-53A9448965D5}"/>
              </a:ext>
            </a:extLst>
          </p:cNvPr>
          <p:cNvSpPr/>
          <p:nvPr/>
        </p:nvSpPr>
        <p:spPr bwMode="auto">
          <a:xfrm>
            <a:off x="2329523" y="3306391"/>
            <a:ext cx="600000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2AD0F-10F2-BD5D-3C0D-72B7E35D784A}"/>
              </a:ext>
            </a:extLst>
          </p:cNvPr>
          <p:cNvSpPr/>
          <p:nvPr/>
        </p:nvSpPr>
        <p:spPr bwMode="auto">
          <a:xfrm>
            <a:off x="2920000" y="3973360"/>
            <a:ext cx="580952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200B14-8185-3140-36EC-B7A26A44EACC}"/>
              </a:ext>
            </a:extLst>
          </p:cNvPr>
          <p:cNvSpPr/>
          <p:nvPr/>
        </p:nvSpPr>
        <p:spPr bwMode="auto">
          <a:xfrm>
            <a:off x="3053333" y="5393050"/>
            <a:ext cx="447619" cy="2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E354D8-5314-CC85-6EAD-D7CE39E797BE}"/>
              </a:ext>
            </a:extLst>
          </p:cNvPr>
          <p:cNvSpPr/>
          <p:nvPr/>
        </p:nvSpPr>
        <p:spPr bwMode="auto">
          <a:xfrm>
            <a:off x="4434285" y="5964738"/>
            <a:ext cx="647619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60E11B-0FCC-C9DF-C816-DA5DCF6F8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702" y="4616363"/>
            <a:ext cx="1593138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0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57246-D31D-9AB3-1D61-A9A2FC87E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AA916-F2F2-C411-0D29-1B30A14D26D8}"/>
              </a:ext>
            </a:extLst>
          </p:cNvPr>
          <p:cNvSpPr/>
          <p:nvPr/>
        </p:nvSpPr>
        <p:spPr bwMode="auto">
          <a:xfrm>
            <a:off x="1453333" y="1514962"/>
            <a:ext cx="266666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0DA819-46F6-9747-059E-A97A066E122E}"/>
              </a:ext>
            </a:extLst>
          </p:cNvPr>
          <p:cNvSpPr/>
          <p:nvPr/>
        </p:nvSpPr>
        <p:spPr bwMode="auto">
          <a:xfrm>
            <a:off x="1472380" y="2896183"/>
            <a:ext cx="228571" cy="2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0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2024-01-05T03:49:19Z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