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B63F53-280D-2043-216E-698669C03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99" y="3016229"/>
            <a:ext cx="9741401" cy="825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DFABE-6C2B-565A-D266-4191AB88A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6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17FD2-2217-2ADA-6460-D78D3FB9F335}"/>
              </a:ext>
            </a:extLst>
          </p:cNvPr>
          <p:cNvSpPr/>
          <p:nvPr/>
        </p:nvSpPr>
        <p:spPr bwMode="auto">
          <a:xfrm>
            <a:off x="1822424" y="3879428"/>
            <a:ext cx="371535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242B8-6AE2-53E6-B82D-F4E0E04EC7B6}"/>
              </a:ext>
            </a:extLst>
          </p:cNvPr>
          <p:cNvSpPr/>
          <p:nvPr/>
        </p:nvSpPr>
        <p:spPr bwMode="auto">
          <a:xfrm>
            <a:off x="3935912" y="3879428"/>
            <a:ext cx="371535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96A31-5F91-3C5F-4A81-4639D0E98F22}"/>
              </a:ext>
            </a:extLst>
          </p:cNvPr>
          <p:cNvSpPr/>
          <p:nvPr/>
        </p:nvSpPr>
        <p:spPr bwMode="auto">
          <a:xfrm>
            <a:off x="6049400" y="3879428"/>
            <a:ext cx="377626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2B64A0-95F2-5C9C-EA7B-585412E74C3C}"/>
              </a:ext>
            </a:extLst>
          </p:cNvPr>
          <p:cNvSpPr/>
          <p:nvPr/>
        </p:nvSpPr>
        <p:spPr bwMode="auto">
          <a:xfrm>
            <a:off x="2541132" y="6226095"/>
            <a:ext cx="371535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5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65A41-EA97-5A08-4C1D-97CD018AC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6A277F-3CF1-ADF6-D3A4-5AAB13C7840B}"/>
              </a:ext>
            </a:extLst>
          </p:cNvPr>
          <p:cNvSpPr/>
          <p:nvPr/>
        </p:nvSpPr>
        <p:spPr bwMode="auto">
          <a:xfrm>
            <a:off x="1434285" y="2229185"/>
            <a:ext cx="352380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E36F5-A1DF-030A-6A0E-AC29DAC343E0}"/>
              </a:ext>
            </a:extLst>
          </p:cNvPr>
          <p:cNvSpPr/>
          <p:nvPr/>
        </p:nvSpPr>
        <p:spPr bwMode="auto">
          <a:xfrm>
            <a:off x="1386666" y="3172075"/>
            <a:ext cx="438095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0D64D0-CA5A-75AD-8BDC-01DD1A4DA43E}"/>
              </a:ext>
            </a:extLst>
          </p:cNvPr>
          <p:cNvSpPr/>
          <p:nvPr/>
        </p:nvSpPr>
        <p:spPr bwMode="auto">
          <a:xfrm>
            <a:off x="1415238" y="4114964"/>
            <a:ext cx="380952" cy="4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03E9A9-50ED-7B39-B079-E687C6ED9543}"/>
              </a:ext>
            </a:extLst>
          </p:cNvPr>
          <p:cNvSpPr/>
          <p:nvPr/>
        </p:nvSpPr>
        <p:spPr bwMode="auto">
          <a:xfrm>
            <a:off x="1415238" y="5057854"/>
            <a:ext cx="380952" cy="4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A04595-1D52-1A50-903C-087480E2AF88}"/>
              </a:ext>
            </a:extLst>
          </p:cNvPr>
          <p:cNvSpPr/>
          <p:nvPr/>
        </p:nvSpPr>
        <p:spPr bwMode="auto">
          <a:xfrm>
            <a:off x="1434285" y="6010267"/>
            <a:ext cx="352380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0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658BC-0121-B219-0CAC-DB269F747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5F9483-4793-831F-860C-8D6401243F5B}"/>
              </a:ext>
            </a:extLst>
          </p:cNvPr>
          <p:cNvSpPr/>
          <p:nvPr/>
        </p:nvSpPr>
        <p:spPr bwMode="auto">
          <a:xfrm>
            <a:off x="1382404" y="2345684"/>
            <a:ext cx="435294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B8EFD-D1A6-07F4-F784-CB32881CC1B1}"/>
              </a:ext>
            </a:extLst>
          </p:cNvPr>
          <p:cNvSpPr/>
          <p:nvPr/>
        </p:nvSpPr>
        <p:spPr bwMode="auto">
          <a:xfrm>
            <a:off x="1429719" y="5168842"/>
            <a:ext cx="350128" cy="38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2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C3132-2E8B-F1DE-B1E0-3EE524A27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F41C0-0054-A6CF-885C-E40E4FB5BB5E}"/>
              </a:ext>
            </a:extLst>
          </p:cNvPr>
          <p:cNvSpPr/>
          <p:nvPr/>
        </p:nvSpPr>
        <p:spPr bwMode="auto">
          <a:xfrm>
            <a:off x="1320000" y="1286866"/>
            <a:ext cx="438095" cy="391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1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22E21-81C1-BBFF-79F2-F1D8B4BF6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901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C2D67-6BF7-BED2-8543-402C540B32A8}"/>
              </a:ext>
            </a:extLst>
          </p:cNvPr>
          <p:cNvSpPr/>
          <p:nvPr/>
        </p:nvSpPr>
        <p:spPr bwMode="auto">
          <a:xfrm>
            <a:off x="1143518" y="1830846"/>
            <a:ext cx="223205" cy="25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71D5B-C772-6F3C-E5CE-1C42C42FC07E}"/>
              </a:ext>
            </a:extLst>
          </p:cNvPr>
          <p:cNvSpPr/>
          <p:nvPr/>
        </p:nvSpPr>
        <p:spPr bwMode="auto">
          <a:xfrm>
            <a:off x="1120625" y="2403411"/>
            <a:ext cx="263268" cy="240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BCD9EF-BCB6-D63D-A76B-FEF875CBBED2}"/>
              </a:ext>
            </a:extLst>
          </p:cNvPr>
          <p:cNvSpPr/>
          <p:nvPr/>
        </p:nvSpPr>
        <p:spPr bwMode="auto">
          <a:xfrm>
            <a:off x="1149242" y="3542815"/>
            <a:ext cx="211759" cy="234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4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9AE54-A96D-92C3-7AB5-4EE675D89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8A7F5-9956-FBE0-A77D-B219B45C6526}"/>
              </a:ext>
            </a:extLst>
          </p:cNvPr>
          <p:cNvSpPr/>
          <p:nvPr/>
        </p:nvSpPr>
        <p:spPr bwMode="auto">
          <a:xfrm>
            <a:off x="3958095" y="2803304"/>
            <a:ext cx="980952" cy="31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20A66E-24B4-AED5-F0F1-18CEF33587DA}"/>
              </a:ext>
            </a:extLst>
          </p:cNvPr>
          <p:cNvSpPr/>
          <p:nvPr/>
        </p:nvSpPr>
        <p:spPr bwMode="auto">
          <a:xfrm>
            <a:off x="3358095" y="4157706"/>
            <a:ext cx="1180952" cy="31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69DC83-FC96-D50B-06CC-BEEF6DD6DC23}"/>
              </a:ext>
            </a:extLst>
          </p:cNvPr>
          <p:cNvSpPr/>
          <p:nvPr/>
        </p:nvSpPr>
        <p:spPr bwMode="auto">
          <a:xfrm>
            <a:off x="4729523" y="5216429"/>
            <a:ext cx="819047" cy="61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6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848F8-41B9-AEAE-2B35-9220F664B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C08A9-517E-2AAD-10AF-389F3B80E428}"/>
              </a:ext>
            </a:extLst>
          </p:cNvPr>
          <p:cNvSpPr/>
          <p:nvPr/>
        </p:nvSpPr>
        <p:spPr bwMode="auto">
          <a:xfrm>
            <a:off x="8805714" y="1038742"/>
            <a:ext cx="1561904" cy="61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6DFFA-245E-651B-DEF9-80B7C8A5820F}"/>
              </a:ext>
            </a:extLst>
          </p:cNvPr>
          <p:cNvSpPr/>
          <p:nvPr/>
        </p:nvSpPr>
        <p:spPr bwMode="auto">
          <a:xfrm>
            <a:off x="9510476" y="2325916"/>
            <a:ext cx="1028571" cy="61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6BA51-A04E-D5B9-4EDB-20C4ACFC5950}"/>
              </a:ext>
            </a:extLst>
          </p:cNvPr>
          <p:cNvSpPr/>
          <p:nvPr/>
        </p:nvSpPr>
        <p:spPr bwMode="auto">
          <a:xfrm>
            <a:off x="2186666" y="4537949"/>
            <a:ext cx="990476" cy="61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81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82A55-569A-FD92-AE7E-2E6F2DD10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31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7459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65750-7473-9CE7-E031-70C73FF49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CF5AA-D3EB-24BE-BBC3-B49AD272F4E7}"/>
              </a:ext>
            </a:extLst>
          </p:cNvPr>
          <p:cNvSpPr/>
          <p:nvPr/>
        </p:nvSpPr>
        <p:spPr bwMode="auto">
          <a:xfrm>
            <a:off x="1370252" y="2044609"/>
            <a:ext cx="270234" cy="3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D8ADD-3579-DD84-DBB6-E466029BA5B3}"/>
              </a:ext>
            </a:extLst>
          </p:cNvPr>
          <p:cNvSpPr/>
          <p:nvPr/>
        </p:nvSpPr>
        <p:spPr bwMode="auto">
          <a:xfrm>
            <a:off x="1370252" y="2872293"/>
            <a:ext cx="270234" cy="34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950A7-5053-A880-21D9-FE3ECABA89A5}"/>
              </a:ext>
            </a:extLst>
          </p:cNvPr>
          <p:cNvSpPr/>
          <p:nvPr/>
        </p:nvSpPr>
        <p:spPr bwMode="auto">
          <a:xfrm>
            <a:off x="1328028" y="3699976"/>
            <a:ext cx="337793" cy="34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9DEE9-1BEB-84A2-C89F-3539D29DCE7F}"/>
              </a:ext>
            </a:extLst>
          </p:cNvPr>
          <p:cNvSpPr/>
          <p:nvPr/>
        </p:nvSpPr>
        <p:spPr bwMode="auto">
          <a:xfrm>
            <a:off x="1328028" y="5346897"/>
            <a:ext cx="337793" cy="3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AE0FF8-EF74-3ED1-04BE-567460DE22AB}"/>
              </a:ext>
            </a:extLst>
          </p:cNvPr>
          <p:cNvSpPr/>
          <p:nvPr/>
        </p:nvSpPr>
        <p:spPr bwMode="auto">
          <a:xfrm>
            <a:off x="1370252" y="6174580"/>
            <a:ext cx="270234" cy="3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