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5" r:id="rId3"/>
    <p:sldId id="374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47893F3-7AE8-2B9C-51C2-8D98205C4A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3068960"/>
            <a:ext cx="9000000" cy="47747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FE106-616E-E33C-3062-75643FA5CE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0082"/>
            <a:ext cx="10800000" cy="488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3DB754C-EE83-CF0D-0065-CA297D4490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669"/>
          <a:stretch/>
        </p:blipFill>
        <p:spPr>
          <a:xfrm>
            <a:off x="1271464" y="1476842"/>
            <a:ext cx="7056784" cy="107847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2D567E6B-97DE-44D0-5FA7-10586821FF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669"/>
          <a:stretch/>
        </p:blipFill>
        <p:spPr>
          <a:xfrm>
            <a:off x="1271464" y="2692940"/>
            <a:ext cx="7056784" cy="107847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A57A0721-EF29-9997-0E42-FCA658FB43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669"/>
          <a:stretch/>
        </p:blipFill>
        <p:spPr>
          <a:xfrm>
            <a:off x="1284202" y="3942740"/>
            <a:ext cx="10187797" cy="107847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0619AC3-8ED0-A8E4-E249-1532EE4B25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669"/>
          <a:stretch/>
        </p:blipFill>
        <p:spPr>
          <a:xfrm>
            <a:off x="1271464" y="5158838"/>
            <a:ext cx="10187797" cy="1078474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8FAC6C5A-5658-0AF4-30C6-209E261ADB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265" y="950146"/>
            <a:ext cx="2952328" cy="2381278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8B658653-90ED-459B-2DFC-F668DA9BDA0F}"/>
              </a:ext>
            </a:extLst>
          </p:cNvPr>
          <p:cNvSpPr/>
          <p:nvPr/>
        </p:nvSpPr>
        <p:spPr bwMode="auto">
          <a:xfrm>
            <a:off x="1847528" y="1180082"/>
            <a:ext cx="5832648" cy="557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806303A-CC43-026A-3408-1EA41A6880AE}"/>
              </a:ext>
            </a:extLst>
          </p:cNvPr>
          <p:cNvSpPr/>
          <p:nvPr/>
        </p:nvSpPr>
        <p:spPr bwMode="auto">
          <a:xfrm>
            <a:off x="1127446" y="3657904"/>
            <a:ext cx="7200801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55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E1A2A5-D321-D8B3-4300-619B4FFCA3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472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7275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553A8-897A-7C5B-0C71-9D3F40CE4E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67E0A6-156E-01C7-62E4-766A86052007}"/>
              </a:ext>
            </a:extLst>
          </p:cNvPr>
          <p:cNvSpPr/>
          <p:nvPr/>
        </p:nvSpPr>
        <p:spPr bwMode="auto">
          <a:xfrm>
            <a:off x="1348571" y="1191400"/>
            <a:ext cx="380952" cy="400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E24337-A3DC-6FF5-D5F4-EF6EE24F34FD}"/>
              </a:ext>
            </a:extLst>
          </p:cNvPr>
          <p:cNvSpPr/>
          <p:nvPr/>
        </p:nvSpPr>
        <p:spPr bwMode="auto">
          <a:xfrm>
            <a:off x="1348571" y="2069000"/>
            <a:ext cx="380952" cy="400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3BDDB8-D324-FD79-AAEA-DC14360BEC12}"/>
              </a:ext>
            </a:extLst>
          </p:cNvPr>
          <p:cNvSpPr/>
          <p:nvPr/>
        </p:nvSpPr>
        <p:spPr bwMode="auto">
          <a:xfrm>
            <a:off x="1396190" y="2956140"/>
            <a:ext cx="304761" cy="391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2A72EA-EFB6-7F4F-2720-18EC823E364C}"/>
              </a:ext>
            </a:extLst>
          </p:cNvPr>
          <p:cNvSpPr/>
          <p:nvPr/>
        </p:nvSpPr>
        <p:spPr bwMode="auto">
          <a:xfrm>
            <a:off x="1405714" y="3833741"/>
            <a:ext cx="304761" cy="400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037EAC-5C44-F62C-F8AB-2641B16D84F7}"/>
              </a:ext>
            </a:extLst>
          </p:cNvPr>
          <p:cNvSpPr/>
          <p:nvPr/>
        </p:nvSpPr>
        <p:spPr bwMode="auto">
          <a:xfrm>
            <a:off x="1348571" y="4711342"/>
            <a:ext cx="380952" cy="400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0C8514-A6F2-D5A9-9A4A-F3DA8AE5DDF0}"/>
              </a:ext>
            </a:extLst>
          </p:cNvPr>
          <p:cNvSpPr/>
          <p:nvPr/>
        </p:nvSpPr>
        <p:spPr bwMode="auto">
          <a:xfrm>
            <a:off x="1396190" y="5598481"/>
            <a:ext cx="304761" cy="400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73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06E512-B380-82ED-0E75-C36866D783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0867D9-15E8-7FA7-E074-B6A0BD98803E}"/>
              </a:ext>
            </a:extLst>
          </p:cNvPr>
          <p:cNvSpPr/>
          <p:nvPr/>
        </p:nvSpPr>
        <p:spPr bwMode="auto">
          <a:xfrm>
            <a:off x="1415238" y="2248209"/>
            <a:ext cx="380952" cy="409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A5DDEF-9C45-7FE9-20FD-F9E5763A297D}"/>
              </a:ext>
            </a:extLst>
          </p:cNvPr>
          <p:cNvSpPr/>
          <p:nvPr/>
        </p:nvSpPr>
        <p:spPr bwMode="auto">
          <a:xfrm>
            <a:off x="1386666" y="4029189"/>
            <a:ext cx="438095" cy="400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D47DC-95C0-64E4-7DC4-5F66C488A2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3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57B6A1-098C-CB9B-345D-D19F0428B069}"/>
              </a:ext>
            </a:extLst>
          </p:cNvPr>
          <p:cNvSpPr/>
          <p:nvPr/>
        </p:nvSpPr>
        <p:spPr bwMode="auto">
          <a:xfrm>
            <a:off x="1243678" y="1118506"/>
            <a:ext cx="284942" cy="32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CE8EA7-1530-F405-C134-718CDD668BA0}"/>
              </a:ext>
            </a:extLst>
          </p:cNvPr>
          <p:cNvSpPr/>
          <p:nvPr/>
        </p:nvSpPr>
        <p:spPr bwMode="auto">
          <a:xfrm>
            <a:off x="1205172" y="3285253"/>
            <a:ext cx="354253" cy="32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815DF1-7D0E-7FA0-07DD-46913CD49867}"/>
              </a:ext>
            </a:extLst>
          </p:cNvPr>
          <p:cNvSpPr/>
          <p:nvPr/>
        </p:nvSpPr>
        <p:spPr bwMode="auto">
          <a:xfrm>
            <a:off x="1243678" y="5444289"/>
            <a:ext cx="284942" cy="32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91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39E26-695D-2680-5F83-F856D1D811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DB6F300-4BAC-D05B-BDBF-D6D58341F2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636912"/>
            <a:ext cx="2952328" cy="129420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475D444-9466-29F7-EB79-4B2BF6121C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669"/>
          <a:stretch/>
        </p:blipFill>
        <p:spPr>
          <a:xfrm>
            <a:off x="4469489" y="4726790"/>
            <a:ext cx="2562615" cy="107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85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B3FED9-7970-B0E9-2BCC-71159DD69E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724903-0C2C-0181-7564-844A0EF4EC96}"/>
              </a:ext>
            </a:extLst>
          </p:cNvPr>
          <p:cNvSpPr/>
          <p:nvPr/>
        </p:nvSpPr>
        <p:spPr bwMode="auto">
          <a:xfrm>
            <a:off x="2186666" y="2430716"/>
            <a:ext cx="980952" cy="610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38AC71F-252C-BFF9-6872-74BA46DDA4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669"/>
          <a:stretch/>
        </p:blipFill>
        <p:spPr>
          <a:xfrm>
            <a:off x="4439816" y="1196752"/>
            <a:ext cx="3384376" cy="107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53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8590E1-B52C-9E79-B7D0-FAF8D98370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56A030-CB10-B35B-56C2-A8EB1C4D297A}"/>
              </a:ext>
            </a:extLst>
          </p:cNvPr>
          <p:cNvSpPr/>
          <p:nvPr/>
        </p:nvSpPr>
        <p:spPr bwMode="auto">
          <a:xfrm>
            <a:off x="6881904" y="2667521"/>
            <a:ext cx="980952" cy="314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83A183-D4E3-BEE6-DF35-0DB92051B136}"/>
              </a:ext>
            </a:extLst>
          </p:cNvPr>
          <p:cNvSpPr/>
          <p:nvPr/>
        </p:nvSpPr>
        <p:spPr bwMode="auto">
          <a:xfrm>
            <a:off x="5375920" y="3717032"/>
            <a:ext cx="72007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6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CAD06-050E-DF63-072B-BFEC0E9631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432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2E7AD9-7E94-1B61-7F67-D183B63FE725}"/>
              </a:ext>
            </a:extLst>
          </p:cNvPr>
          <p:cNvSpPr/>
          <p:nvPr/>
        </p:nvSpPr>
        <p:spPr bwMode="auto">
          <a:xfrm>
            <a:off x="7443809" y="1021070"/>
            <a:ext cx="1180952" cy="324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7B7335-BD62-56A6-28F1-61EB0397C2AF}"/>
              </a:ext>
            </a:extLst>
          </p:cNvPr>
          <p:cNvSpPr/>
          <p:nvPr/>
        </p:nvSpPr>
        <p:spPr bwMode="auto">
          <a:xfrm>
            <a:off x="9015238" y="1964828"/>
            <a:ext cx="1295238" cy="610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A08B2F-DC9E-B9E3-A39F-4EA0803D213B}"/>
              </a:ext>
            </a:extLst>
          </p:cNvPr>
          <p:cNvSpPr/>
          <p:nvPr/>
        </p:nvSpPr>
        <p:spPr bwMode="auto">
          <a:xfrm>
            <a:off x="2186666" y="4348055"/>
            <a:ext cx="866666" cy="324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C35D3F-9B98-0A08-8CF7-2BD671C8E8A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224982"/>
            <a:ext cx="10800000" cy="179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11899B3-C070-42C0-11DA-619FEB5D154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6669"/>
          <a:stretch/>
        </p:blipFill>
        <p:spPr>
          <a:xfrm>
            <a:off x="2851447" y="5200573"/>
            <a:ext cx="2380457" cy="107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399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DF5F4F-B357-782A-017A-9B92006DAC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2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2407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224304-D587-1DFE-B047-8F7B0DEC1C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85BA52-695D-FEA4-15BB-0288401D246C}"/>
              </a:ext>
            </a:extLst>
          </p:cNvPr>
          <p:cNvSpPr/>
          <p:nvPr/>
        </p:nvSpPr>
        <p:spPr bwMode="auto">
          <a:xfrm>
            <a:off x="4799856" y="1196752"/>
            <a:ext cx="187220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A65396B-973C-877D-61E3-3781EF1285D4}"/>
              </a:ext>
            </a:extLst>
          </p:cNvPr>
          <p:cNvSpPr/>
          <p:nvPr/>
        </p:nvSpPr>
        <p:spPr bwMode="auto">
          <a:xfrm>
            <a:off x="5586666" y="3789040"/>
            <a:ext cx="166146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9D71916-6F0E-7BE1-DCBA-E99B17FAFC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669"/>
          <a:stretch/>
        </p:blipFill>
        <p:spPr>
          <a:xfrm>
            <a:off x="2927648" y="2366333"/>
            <a:ext cx="4680520" cy="1078474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B093A6-48F6-B6F8-6F07-DD482F3C7911}"/>
              </a:ext>
            </a:extLst>
          </p:cNvPr>
          <p:cNvSpPr/>
          <p:nvPr/>
        </p:nvSpPr>
        <p:spPr bwMode="auto">
          <a:xfrm>
            <a:off x="8400256" y="5019360"/>
            <a:ext cx="3600400" cy="866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29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2024-01-05T07:53:52Z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