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73" r:id="rId3"/>
    <p:sldId id="372" r:id="rId4"/>
    <p:sldId id="371" r:id="rId5"/>
    <p:sldId id="370" r:id="rId6"/>
    <p:sldId id="369" r:id="rId7"/>
    <p:sldId id="367" r:id="rId8"/>
    <p:sldId id="366" r:id="rId9"/>
    <p:sldId id="365" r:id="rId10"/>
    <p:sldId id="364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100" d="100"/>
          <a:sy n="100" d="100"/>
        </p:scale>
        <p:origin x="48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984AB91-280A-B2D2-B9EE-C5DC7195F8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6000" y="2996952"/>
            <a:ext cx="9000000" cy="68857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F62FDD-03FD-0254-26A4-FEE6785302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678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5D6CF972-6303-D815-E3D1-21B57C273A2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5737"/>
          <a:stretch/>
        </p:blipFill>
        <p:spPr>
          <a:xfrm>
            <a:off x="4050181" y="3187963"/>
            <a:ext cx="1901803" cy="961117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D2626832-15A7-96A6-E493-49394205777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5737"/>
          <a:stretch/>
        </p:blipFill>
        <p:spPr>
          <a:xfrm>
            <a:off x="3440212" y="4119653"/>
            <a:ext cx="2511772" cy="961117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299C8FF4-F519-AD5D-7081-DE131C8A0FF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5737"/>
          <a:stretch/>
        </p:blipFill>
        <p:spPr>
          <a:xfrm>
            <a:off x="3440212" y="5051343"/>
            <a:ext cx="2511772" cy="961117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2B2E2FBB-87BD-E3E3-0604-15DA2F32522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5737"/>
          <a:stretch/>
        </p:blipFill>
        <p:spPr>
          <a:xfrm>
            <a:off x="6220966" y="1950740"/>
            <a:ext cx="4267522" cy="961117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8D34DCF1-2C65-F72A-6D77-B08138B5AED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5737"/>
          <a:stretch/>
        </p:blipFill>
        <p:spPr>
          <a:xfrm>
            <a:off x="6320630" y="2885961"/>
            <a:ext cx="2367658" cy="961117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2B93E099-25CA-DAC4-D4D7-45366B66E31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5737"/>
          <a:stretch/>
        </p:blipFill>
        <p:spPr>
          <a:xfrm>
            <a:off x="6744072" y="3830186"/>
            <a:ext cx="3744416" cy="961117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AFBC81C7-03C2-7B09-0E97-894B96EA26C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5737"/>
          <a:stretch/>
        </p:blipFill>
        <p:spPr>
          <a:xfrm>
            <a:off x="6320630" y="4748515"/>
            <a:ext cx="4095850" cy="961117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33B86460-10C8-448D-6149-BC36D8674C9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5737"/>
          <a:stretch/>
        </p:blipFill>
        <p:spPr>
          <a:xfrm>
            <a:off x="6320630" y="5663768"/>
            <a:ext cx="4095850" cy="961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355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1F7613-A657-D363-83C6-7BBAB9554CB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472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B45479-EF1D-24D2-6B18-D61901FF88C0}"/>
              </a:ext>
            </a:extLst>
          </p:cNvPr>
          <p:cNvSpPr/>
          <p:nvPr/>
        </p:nvSpPr>
        <p:spPr bwMode="auto">
          <a:xfrm>
            <a:off x="1341033" y="2078056"/>
            <a:ext cx="340292" cy="3658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C01CFE5-2037-53AF-E16A-6027B4C6440C}"/>
              </a:ext>
            </a:extLst>
          </p:cNvPr>
          <p:cNvSpPr/>
          <p:nvPr/>
        </p:nvSpPr>
        <p:spPr bwMode="auto">
          <a:xfrm>
            <a:off x="1358048" y="5302635"/>
            <a:ext cx="314770" cy="3573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9613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FC98CE-C95C-878E-A11E-9522E3681F9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333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BA4373-F691-AA4A-63A2-539E64B7E9B3}"/>
              </a:ext>
            </a:extLst>
          </p:cNvPr>
          <p:cNvSpPr/>
          <p:nvPr/>
        </p:nvSpPr>
        <p:spPr bwMode="auto">
          <a:xfrm>
            <a:off x="1231699" y="1137647"/>
            <a:ext cx="278424" cy="316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079CCCF-3F1B-08C1-F588-0728FB15BE07}"/>
              </a:ext>
            </a:extLst>
          </p:cNvPr>
          <p:cNvSpPr/>
          <p:nvPr/>
        </p:nvSpPr>
        <p:spPr bwMode="auto">
          <a:xfrm>
            <a:off x="1194074" y="3983764"/>
            <a:ext cx="353674" cy="316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9950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2BED05-5B7D-3A62-8557-B2C06B1E6B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706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FF6D94-AE10-B03E-CFF0-D1CF17165A14}"/>
              </a:ext>
            </a:extLst>
          </p:cNvPr>
          <p:cNvSpPr/>
          <p:nvPr/>
        </p:nvSpPr>
        <p:spPr bwMode="auto">
          <a:xfrm>
            <a:off x="3503712" y="1820942"/>
            <a:ext cx="1440160" cy="7109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981462D-1F49-1AD6-FE8B-10727365C54B}"/>
              </a:ext>
            </a:extLst>
          </p:cNvPr>
          <p:cNvSpPr/>
          <p:nvPr/>
        </p:nvSpPr>
        <p:spPr bwMode="auto">
          <a:xfrm>
            <a:off x="2171120" y="3861048"/>
            <a:ext cx="1836648" cy="6107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5E53081-B021-A752-6D84-9A984AADBABE}"/>
              </a:ext>
            </a:extLst>
          </p:cNvPr>
          <p:cNvSpPr/>
          <p:nvPr/>
        </p:nvSpPr>
        <p:spPr bwMode="auto">
          <a:xfrm>
            <a:off x="2957143" y="5212629"/>
            <a:ext cx="770907" cy="2494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46A7F0B-55C7-58B4-5691-F795E4DB9622}"/>
              </a:ext>
            </a:extLst>
          </p:cNvPr>
          <p:cNvSpPr/>
          <p:nvPr/>
        </p:nvSpPr>
        <p:spPr bwMode="auto">
          <a:xfrm>
            <a:off x="2423592" y="5949281"/>
            <a:ext cx="648072" cy="6107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DAA6A764-4648-513F-E8BB-BD44AB43C93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1853"/>
          <a:stretch/>
        </p:blipFill>
        <p:spPr>
          <a:xfrm>
            <a:off x="1824065" y="2849672"/>
            <a:ext cx="2202753" cy="1011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318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152C18-CBC0-8DE2-411E-EE5BF628BAC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950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6EC2E9-A405-5C5C-C7F7-4B1719EC5447}"/>
              </a:ext>
            </a:extLst>
          </p:cNvPr>
          <p:cNvSpPr/>
          <p:nvPr/>
        </p:nvSpPr>
        <p:spPr bwMode="auto">
          <a:xfrm>
            <a:off x="7867320" y="2897705"/>
            <a:ext cx="290680" cy="359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4AEE51C-C084-2058-339F-FF04964843C3}"/>
              </a:ext>
            </a:extLst>
          </p:cNvPr>
          <p:cNvSpPr/>
          <p:nvPr/>
        </p:nvSpPr>
        <p:spPr bwMode="auto">
          <a:xfrm>
            <a:off x="4250913" y="3710781"/>
            <a:ext cx="350526" cy="359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BE9A29B-E8AA-2224-43DD-F2C9D21B4202}"/>
              </a:ext>
            </a:extLst>
          </p:cNvPr>
          <p:cNvSpPr/>
          <p:nvPr/>
        </p:nvSpPr>
        <p:spPr bwMode="auto">
          <a:xfrm>
            <a:off x="8098154" y="4515298"/>
            <a:ext cx="393273" cy="359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5B29C4A-B963-F65A-1D68-A62125D303E6}"/>
              </a:ext>
            </a:extLst>
          </p:cNvPr>
          <p:cNvSpPr/>
          <p:nvPr/>
        </p:nvSpPr>
        <p:spPr bwMode="auto">
          <a:xfrm>
            <a:off x="8397384" y="6132891"/>
            <a:ext cx="316328" cy="359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3032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B92E58-4BB7-6910-3E81-DFDDA74DB4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76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FD1DE230-FB6A-24F3-6C9F-7B5093D2C72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48176"/>
            <a:ext cx="10800000" cy="2829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ECF40A-D2EC-3D72-01A7-01779BC50777}"/>
              </a:ext>
            </a:extLst>
          </p:cNvPr>
          <p:cNvSpPr/>
          <p:nvPr/>
        </p:nvSpPr>
        <p:spPr bwMode="auto">
          <a:xfrm>
            <a:off x="3329523" y="3933986"/>
            <a:ext cx="380952" cy="4096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944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FF9D80-3B8F-8D18-025C-D4BDB14CDC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4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469396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2ACCDD-C070-F767-B5DF-5D5B8869BA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1118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137041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D4B7C0-DCFB-79B2-C0C5-B3FC70FEBD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5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0E494E-94FC-44B2-B4CA-2AA5412423A1}"/>
              </a:ext>
            </a:extLst>
          </p:cNvPr>
          <p:cNvSpPr/>
          <p:nvPr/>
        </p:nvSpPr>
        <p:spPr bwMode="auto">
          <a:xfrm>
            <a:off x="5081904" y="2800997"/>
            <a:ext cx="1333333" cy="609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8A47F96-9304-C23D-90CF-37DBC72AC204}"/>
              </a:ext>
            </a:extLst>
          </p:cNvPr>
          <p:cNvSpPr/>
          <p:nvPr/>
        </p:nvSpPr>
        <p:spPr bwMode="auto">
          <a:xfrm>
            <a:off x="3575720" y="3801231"/>
            <a:ext cx="2391899" cy="609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9A83761-1E5A-57C2-4B70-90ED167662CD}"/>
              </a:ext>
            </a:extLst>
          </p:cNvPr>
          <p:cNvSpPr/>
          <p:nvPr/>
        </p:nvSpPr>
        <p:spPr bwMode="auto">
          <a:xfrm>
            <a:off x="8520000" y="5611177"/>
            <a:ext cx="1495238" cy="4286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6773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37</cp:revision>
  <dcterms:created xsi:type="dcterms:W3CDTF">2015-09-16T06:52:26Z</dcterms:created>
  <dcterms:modified xsi:type="dcterms:W3CDTF">2024-01-05T07:57:55Z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