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AADD10D-82A3-2464-5952-D100D63F0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996952"/>
            <a:ext cx="9000000" cy="6205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7B6DEC-18CE-4E70-F6D7-06D5D079BC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05619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C74374-7B5A-6ECD-EAC1-57B618A15C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2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3A2C6C-B0F8-19F4-28C6-ADBF8C5FB176}"/>
              </a:ext>
            </a:extLst>
          </p:cNvPr>
          <p:cNvSpPr/>
          <p:nvPr/>
        </p:nvSpPr>
        <p:spPr bwMode="auto">
          <a:xfrm>
            <a:off x="3186666" y="2631613"/>
            <a:ext cx="1352380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FC4604-CD68-2C18-E68C-DE99A7CB55B9}"/>
              </a:ext>
            </a:extLst>
          </p:cNvPr>
          <p:cNvSpPr/>
          <p:nvPr/>
        </p:nvSpPr>
        <p:spPr bwMode="auto">
          <a:xfrm>
            <a:off x="1462857" y="3814326"/>
            <a:ext cx="638095" cy="305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BCF252-C0A8-2083-7354-F9DA68EA4294}"/>
              </a:ext>
            </a:extLst>
          </p:cNvPr>
          <p:cNvSpPr/>
          <p:nvPr/>
        </p:nvSpPr>
        <p:spPr bwMode="auto">
          <a:xfrm>
            <a:off x="9958095" y="3690332"/>
            <a:ext cx="1095238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332F23-41BA-F573-546D-5DA7CCEBD115}"/>
              </a:ext>
            </a:extLst>
          </p:cNvPr>
          <p:cNvSpPr/>
          <p:nvPr/>
        </p:nvSpPr>
        <p:spPr bwMode="auto">
          <a:xfrm>
            <a:off x="5624761" y="5807769"/>
            <a:ext cx="542857" cy="438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8FC2B07-836D-CEE5-0440-AA32B01613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8013"/>
          <a:stretch/>
        </p:blipFill>
        <p:spPr>
          <a:xfrm>
            <a:off x="7248128" y="4513563"/>
            <a:ext cx="2016224" cy="931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25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FF8833-ABCB-D338-94F8-E410D0FCEE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26577B-240D-9612-2945-93A593CA1442}"/>
              </a:ext>
            </a:extLst>
          </p:cNvPr>
          <p:cNvSpPr/>
          <p:nvPr/>
        </p:nvSpPr>
        <p:spPr bwMode="auto">
          <a:xfrm>
            <a:off x="1415238" y="2257758"/>
            <a:ext cx="380952" cy="419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E787CD-A628-802B-49EE-B3EE0FA04D93}"/>
              </a:ext>
            </a:extLst>
          </p:cNvPr>
          <p:cNvSpPr/>
          <p:nvPr/>
        </p:nvSpPr>
        <p:spPr bwMode="auto">
          <a:xfrm>
            <a:off x="1386666" y="3200647"/>
            <a:ext cx="438095" cy="390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60728D-E3CF-92C8-16D5-98FFF8919C94}"/>
              </a:ext>
            </a:extLst>
          </p:cNvPr>
          <p:cNvSpPr/>
          <p:nvPr/>
        </p:nvSpPr>
        <p:spPr bwMode="auto">
          <a:xfrm>
            <a:off x="1415238" y="4124488"/>
            <a:ext cx="380952" cy="419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7A5ACC-35B2-5FFD-F7EF-932F89F67C14}"/>
              </a:ext>
            </a:extLst>
          </p:cNvPr>
          <p:cNvSpPr/>
          <p:nvPr/>
        </p:nvSpPr>
        <p:spPr bwMode="auto">
          <a:xfrm>
            <a:off x="1386666" y="5067378"/>
            <a:ext cx="438095" cy="390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D0DDC1-1C2D-7B52-BB04-72D456C865D5}"/>
              </a:ext>
            </a:extLst>
          </p:cNvPr>
          <p:cNvSpPr/>
          <p:nvPr/>
        </p:nvSpPr>
        <p:spPr bwMode="auto">
          <a:xfrm>
            <a:off x="1434285" y="5991219"/>
            <a:ext cx="352380" cy="400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757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A314AA-9C95-DE69-E2D0-953C49CC12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CBA585-3CF8-30DC-84EC-E0781CECE419}"/>
              </a:ext>
            </a:extLst>
          </p:cNvPr>
          <p:cNvSpPr/>
          <p:nvPr/>
        </p:nvSpPr>
        <p:spPr bwMode="auto">
          <a:xfrm>
            <a:off x="1415238" y="2287058"/>
            <a:ext cx="380952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51FC71-EF91-AE1B-C1D1-BFD2E79DBA92}"/>
              </a:ext>
            </a:extLst>
          </p:cNvPr>
          <p:cNvSpPr/>
          <p:nvPr/>
        </p:nvSpPr>
        <p:spPr bwMode="auto">
          <a:xfrm>
            <a:off x="1415238" y="5079176"/>
            <a:ext cx="380952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014FDC-A545-57A0-E182-8ABDD33657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8F8412-3C74-30E7-40F0-28315FD595CE}"/>
              </a:ext>
            </a:extLst>
          </p:cNvPr>
          <p:cNvSpPr/>
          <p:nvPr/>
        </p:nvSpPr>
        <p:spPr bwMode="auto">
          <a:xfrm>
            <a:off x="1358095" y="1229294"/>
            <a:ext cx="371428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E41CA7-BDEF-E767-AE56-36C1EC5E5A53}"/>
              </a:ext>
            </a:extLst>
          </p:cNvPr>
          <p:cNvSpPr/>
          <p:nvPr/>
        </p:nvSpPr>
        <p:spPr bwMode="auto">
          <a:xfrm>
            <a:off x="1367619" y="3097058"/>
            <a:ext cx="352380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56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6CBE7B-05A3-3F5E-8A73-1A7AA15F7A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5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2420FE-340E-483D-3E7D-A5FC4A3A61C7}"/>
              </a:ext>
            </a:extLst>
          </p:cNvPr>
          <p:cNvSpPr/>
          <p:nvPr/>
        </p:nvSpPr>
        <p:spPr bwMode="auto">
          <a:xfrm>
            <a:off x="1275896" y="1943119"/>
            <a:ext cx="274242" cy="311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4869DD-BFC0-B111-EC66-44A4DB4284A5}"/>
              </a:ext>
            </a:extLst>
          </p:cNvPr>
          <p:cNvSpPr/>
          <p:nvPr/>
        </p:nvSpPr>
        <p:spPr bwMode="auto">
          <a:xfrm>
            <a:off x="1238836" y="4463583"/>
            <a:ext cx="340949" cy="303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75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B31FC-58B3-6E1D-99BA-CE6FBE579F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D67269-CBF0-DC6F-CB7D-F2BD89362D2E}"/>
              </a:ext>
            </a:extLst>
          </p:cNvPr>
          <p:cNvSpPr/>
          <p:nvPr/>
        </p:nvSpPr>
        <p:spPr bwMode="auto">
          <a:xfrm>
            <a:off x="1264000" y="1256977"/>
            <a:ext cx="397206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0655E8-DCED-8CE5-E9A8-302281F0E972}"/>
              </a:ext>
            </a:extLst>
          </p:cNvPr>
          <p:cNvSpPr/>
          <p:nvPr/>
        </p:nvSpPr>
        <p:spPr bwMode="auto">
          <a:xfrm>
            <a:off x="1307174" y="4184473"/>
            <a:ext cx="319492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83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A946C-8308-7202-969A-1AA1AE7F41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0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D18D3C-4434-2D8D-82B8-C9B1B70926C9}"/>
              </a:ext>
            </a:extLst>
          </p:cNvPr>
          <p:cNvSpPr/>
          <p:nvPr/>
        </p:nvSpPr>
        <p:spPr bwMode="auto">
          <a:xfrm>
            <a:off x="1329523" y="1162801"/>
            <a:ext cx="438095" cy="391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39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F6E7C6-C1DB-E304-9D67-ED8DD3DDCD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2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21908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BAA84D-47EA-949B-8FA2-80A6682EE0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C1C668-EE0B-BC05-08CC-A7839C84A1A2}"/>
              </a:ext>
            </a:extLst>
          </p:cNvPr>
          <p:cNvSpPr/>
          <p:nvPr/>
        </p:nvSpPr>
        <p:spPr bwMode="auto">
          <a:xfrm>
            <a:off x="1377142" y="1219970"/>
            <a:ext cx="342857" cy="400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50F9C3-F050-E612-B24A-8A83CBE9DA09}"/>
              </a:ext>
            </a:extLst>
          </p:cNvPr>
          <p:cNvSpPr/>
          <p:nvPr/>
        </p:nvSpPr>
        <p:spPr bwMode="auto">
          <a:xfrm>
            <a:off x="1329523" y="2154628"/>
            <a:ext cx="438095" cy="400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352DC6-682D-2518-0B13-C70B2FB42A2D}"/>
              </a:ext>
            </a:extLst>
          </p:cNvPr>
          <p:cNvSpPr/>
          <p:nvPr/>
        </p:nvSpPr>
        <p:spPr bwMode="auto">
          <a:xfrm>
            <a:off x="1358095" y="3079749"/>
            <a:ext cx="371428" cy="41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4A31A4-C2CD-C5AD-F5F7-3AD82D1C1D19}"/>
              </a:ext>
            </a:extLst>
          </p:cNvPr>
          <p:cNvSpPr/>
          <p:nvPr/>
        </p:nvSpPr>
        <p:spPr bwMode="auto">
          <a:xfrm>
            <a:off x="1377142" y="4023944"/>
            <a:ext cx="342857" cy="39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55FD35-75B3-5842-D0A6-7EF154DAB2C8}"/>
              </a:ext>
            </a:extLst>
          </p:cNvPr>
          <p:cNvSpPr/>
          <p:nvPr/>
        </p:nvSpPr>
        <p:spPr bwMode="auto">
          <a:xfrm>
            <a:off x="1358095" y="4949065"/>
            <a:ext cx="371428" cy="41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DD4E7A-EAAD-0F76-6283-5C093A7FB801}"/>
              </a:ext>
            </a:extLst>
          </p:cNvPr>
          <p:cNvSpPr/>
          <p:nvPr/>
        </p:nvSpPr>
        <p:spPr bwMode="auto">
          <a:xfrm>
            <a:off x="1329523" y="5883722"/>
            <a:ext cx="438095" cy="400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41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2024-01-05T08:27:46Z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