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A9356D-B29B-8A00-8801-6601BBF85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571" y="2987652"/>
            <a:ext cx="7918857" cy="882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78186-A977-F377-4BC8-8148887CD6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28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A5625-EDB9-2BB6-4A6E-0B68A4A9249D}"/>
              </a:ext>
            </a:extLst>
          </p:cNvPr>
          <p:cNvSpPr/>
          <p:nvPr/>
        </p:nvSpPr>
        <p:spPr bwMode="auto">
          <a:xfrm>
            <a:off x="1142949" y="1763450"/>
            <a:ext cx="175771" cy="2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84809C-D816-AE23-FAEB-6C1F315394E9}"/>
              </a:ext>
            </a:extLst>
          </p:cNvPr>
          <p:cNvSpPr/>
          <p:nvPr/>
        </p:nvSpPr>
        <p:spPr bwMode="auto">
          <a:xfrm>
            <a:off x="1142949" y="3077038"/>
            <a:ext cx="175771" cy="22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3216A-F8CC-4D41-A273-6996E7669358}"/>
              </a:ext>
            </a:extLst>
          </p:cNvPr>
          <p:cNvSpPr/>
          <p:nvPr/>
        </p:nvSpPr>
        <p:spPr bwMode="auto">
          <a:xfrm>
            <a:off x="1115485" y="3731083"/>
            <a:ext cx="219713" cy="2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5E5DBB-D058-9E9A-1EDA-5AD2D9798718}"/>
              </a:ext>
            </a:extLst>
          </p:cNvPr>
          <p:cNvSpPr/>
          <p:nvPr/>
        </p:nvSpPr>
        <p:spPr bwMode="auto">
          <a:xfrm>
            <a:off x="1115485" y="4385129"/>
            <a:ext cx="219713" cy="2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9DD4A0-7B27-F279-D707-859BDB2C818F}"/>
              </a:ext>
            </a:extLst>
          </p:cNvPr>
          <p:cNvSpPr/>
          <p:nvPr/>
        </p:nvSpPr>
        <p:spPr bwMode="auto">
          <a:xfrm>
            <a:off x="1142949" y="5693221"/>
            <a:ext cx="175771" cy="23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91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0DC31-855F-69DA-B2F3-CCBFCCD76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7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79F88-2E69-4398-84AC-687661659A93}"/>
              </a:ext>
            </a:extLst>
          </p:cNvPr>
          <p:cNvSpPr/>
          <p:nvPr/>
        </p:nvSpPr>
        <p:spPr bwMode="auto">
          <a:xfrm>
            <a:off x="1237061" y="2006730"/>
            <a:ext cx="255083" cy="28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CCFF33-A9A9-3848-C497-0482CF4F31AE}"/>
              </a:ext>
            </a:extLst>
          </p:cNvPr>
          <p:cNvSpPr/>
          <p:nvPr/>
        </p:nvSpPr>
        <p:spPr bwMode="auto">
          <a:xfrm>
            <a:off x="1202590" y="2820718"/>
            <a:ext cx="317130" cy="28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3C2E1E-45D9-E77E-78B7-86AF88EF6101}"/>
              </a:ext>
            </a:extLst>
          </p:cNvPr>
          <p:cNvSpPr/>
          <p:nvPr/>
        </p:nvSpPr>
        <p:spPr bwMode="auto">
          <a:xfrm>
            <a:off x="1202590" y="3634706"/>
            <a:ext cx="317130" cy="289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3FF9E9-A6C6-AD33-B3F6-C20C7E89A668}"/>
              </a:ext>
            </a:extLst>
          </p:cNvPr>
          <p:cNvSpPr/>
          <p:nvPr/>
        </p:nvSpPr>
        <p:spPr bwMode="auto">
          <a:xfrm>
            <a:off x="1223272" y="4448694"/>
            <a:ext cx="275765" cy="296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A7E3AA-632D-682B-7F2C-179F3614B37E}"/>
              </a:ext>
            </a:extLst>
          </p:cNvPr>
          <p:cNvSpPr/>
          <p:nvPr/>
        </p:nvSpPr>
        <p:spPr bwMode="auto">
          <a:xfrm>
            <a:off x="1237061" y="5269580"/>
            <a:ext cx="255083" cy="28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4B243B-C224-A52A-12C5-40424F3E1212}"/>
              </a:ext>
            </a:extLst>
          </p:cNvPr>
          <p:cNvSpPr/>
          <p:nvPr/>
        </p:nvSpPr>
        <p:spPr bwMode="auto">
          <a:xfrm>
            <a:off x="1223272" y="6069772"/>
            <a:ext cx="275765" cy="30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D9A12-F72F-DD03-BF55-386FF06D7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99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DC962-DA99-2A60-33F5-62ED4BA99AC5}"/>
              </a:ext>
            </a:extLst>
          </p:cNvPr>
          <p:cNvSpPr/>
          <p:nvPr/>
        </p:nvSpPr>
        <p:spPr bwMode="auto">
          <a:xfrm>
            <a:off x="4450402" y="3517116"/>
            <a:ext cx="221147" cy="37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692BE-D165-55AD-FCC5-3995A7C7AA5D}"/>
              </a:ext>
            </a:extLst>
          </p:cNvPr>
          <p:cNvSpPr/>
          <p:nvPr/>
        </p:nvSpPr>
        <p:spPr bwMode="auto">
          <a:xfrm>
            <a:off x="6289414" y="3517116"/>
            <a:ext cx="133852" cy="37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926386-97B0-82AA-57D5-18137A83F7C0}"/>
              </a:ext>
            </a:extLst>
          </p:cNvPr>
          <p:cNvSpPr/>
          <p:nvPr/>
        </p:nvSpPr>
        <p:spPr bwMode="auto">
          <a:xfrm>
            <a:off x="1988685" y="3691838"/>
            <a:ext cx="197868" cy="19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E3430A-0690-9A33-BD17-A53EED7BBD90}"/>
              </a:ext>
            </a:extLst>
          </p:cNvPr>
          <p:cNvSpPr/>
          <p:nvPr/>
        </p:nvSpPr>
        <p:spPr bwMode="auto">
          <a:xfrm>
            <a:off x="3816059" y="3697662"/>
            <a:ext cx="215327" cy="19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0F462E-4127-A589-AB42-518BEE0D96A1}"/>
              </a:ext>
            </a:extLst>
          </p:cNvPr>
          <p:cNvSpPr/>
          <p:nvPr/>
        </p:nvSpPr>
        <p:spPr bwMode="auto">
          <a:xfrm>
            <a:off x="5713268" y="3697662"/>
            <a:ext cx="180409" cy="19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E5FD1A-ABCF-D9CC-5472-E83A9AC7C3AB}"/>
              </a:ext>
            </a:extLst>
          </p:cNvPr>
          <p:cNvSpPr/>
          <p:nvPr/>
        </p:nvSpPr>
        <p:spPr bwMode="auto">
          <a:xfrm>
            <a:off x="6394168" y="5957399"/>
            <a:ext cx="128032" cy="37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3BACF6-A277-2130-E398-5BD570AC979A}"/>
              </a:ext>
            </a:extLst>
          </p:cNvPr>
          <p:cNvSpPr/>
          <p:nvPr/>
        </p:nvSpPr>
        <p:spPr bwMode="auto">
          <a:xfrm>
            <a:off x="1581309" y="6137945"/>
            <a:ext cx="157130" cy="19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F0B6B5-A2E8-75EB-A660-717D93E87807}"/>
              </a:ext>
            </a:extLst>
          </p:cNvPr>
          <p:cNvSpPr/>
          <p:nvPr/>
        </p:nvSpPr>
        <p:spPr bwMode="auto">
          <a:xfrm>
            <a:off x="2244750" y="6137945"/>
            <a:ext cx="162950" cy="19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D202E08-0CEB-9FBA-7E67-2892204CF8F4}"/>
              </a:ext>
            </a:extLst>
          </p:cNvPr>
          <p:cNvSpPr/>
          <p:nvPr/>
        </p:nvSpPr>
        <p:spPr bwMode="auto">
          <a:xfrm>
            <a:off x="3693846" y="6137945"/>
            <a:ext cx="157130" cy="19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DA0E4D-8E62-B95F-164C-B779AE4C0CEB}"/>
              </a:ext>
            </a:extLst>
          </p:cNvPr>
          <p:cNvSpPr/>
          <p:nvPr/>
        </p:nvSpPr>
        <p:spPr bwMode="auto">
          <a:xfrm>
            <a:off x="4275812" y="6132121"/>
            <a:ext cx="197868" cy="19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3B25C7-F629-254A-88EE-4860E8964D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286" b="23075"/>
          <a:stretch/>
        </p:blipFill>
        <p:spPr>
          <a:xfrm>
            <a:off x="1146793" y="3501008"/>
            <a:ext cx="556719" cy="72008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39DFEDC-79E3-85C6-B1BE-A92EF97794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28" b="26266"/>
          <a:stretch/>
        </p:blipFill>
        <p:spPr>
          <a:xfrm>
            <a:off x="5457884" y="5805264"/>
            <a:ext cx="566108" cy="81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ECAE2-61D0-EB06-B5CC-AC497872E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25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302B5-3072-ECA2-E5F6-9CBFBCCFD9F0}"/>
              </a:ext>
            </a:extLst>
          </p:cNvPr>
          <p:cNvSpPr/>
          <p:nvPr/>
        </p:nvSpPr>
        <p:spPr bwMode="auto">
          <a:xfrm>
            <a:off x="3006124" y="5460955"/>
            <a:ext cx="656718" cy="254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E9BA08-7484-EBC2-0990-328CAA4DCC30}"/>
              </a:ext>
            </a:extLst>
          </p:cNvPr>
          <p:cNvSpPr/>
          <p:nvPr/>
        </p:nvSpPr>
        <p:spPr bwMode="auto">
          <a:xfrm>
            <a:off x="5924185" y="5460955"/>
            <a:ext cx="693891" cy="254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EE7CC-5CB0-E5A3-CEB0-BDA586A8687E}"/>
              </a:ext>
            </a:extLst>
          </p:cNvPr>
          <p:cNvSpPr/>
          <p:nvPr/>
        </p:nvSpPr>
        <p:spPr bwMode="auto">
          <a:xfrm>
            <a:off x="3055687" y="6180180"/>
            <a:ext cx="576177" cy="26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878B6E-989D-FE18-9C50-BCE455F0D1AD}"/>
              </a:ext>
            </a:extLst>
          </p:cNvPr>
          <p:cNvSpPr/>
          <p:nvPr/>
        </p:nvSpPr>
        <p:spPr bwMode="auto">
          <a:xfrm>
            <a:off x="5825058" y="6180180"/>
            <a:ext cx="650523" cy="26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2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D62FB-B045-5C1A-37A7-63FD68BB2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29785-4498-2A6D-8E38-9F229CFB4EAB}"/>
              </a:ext>
            </a:extLst>
          </p:cNvPr>
          <p:cNvSpPr/>
          <p:nvPr/>
        </p:nvSpPr>
        <p:spPr bwMode="auto">
          <a:xfrm>
            <a:off x="1415238" y="2591438"/>
            <a:ext cx="380952" cy="39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2871B-460C-CA94-0545-FCA1098115BC}"/>
              </a:ext>
            </a:extLst>
          </p:cNvPr>
          <p:cNvSpPr/>
          <p:nvPr/>
        </p:nvSpPr>
        <p:spPr bwMode="auto">
          <a:xfrm>
            <a:off x="1462857" y="4830074"/>
            <a:ext cx="295238" cy="4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1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B69DA-1B96-8F49-CEB3-86F6BFEE0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98776-F52A-7C60-881E-F5FD5C473DF0}"/>
              </a:ext>
            </a:extLst>
          </p:cNvPr>
          <p:cNvSpPr/>
          <p:nvPr/>
        </p:nvSpPr>
        <p:spPr bwMode="auto">
          <a:xfrm>
            <a:off x="1396190" y="1124391"/>
            <a:ext cx="304761" cy="4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8B68C7-DCE2-07CB-5C49-8EA735024A59}"/>
              </a:ext>
            </a:extLst>
          </p:cNvPr>
          <p:cNvSpPr/>
          <p:nvPr/>
        </p:nvSpPr>
        <p:spPr bwMode="auto">
          <a:xfrm>
            <a:off x="1348571" y="3400740"/>
            <a:ext cx="380952" cy="4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D5A9CE-3087-5776-34B4-9B012D4D290A}"/>
              </a:ext>
            </a:extLst>
          </p:cNvPr>
          <p:cNvSpPr/>
          <p:nvPr/>
        </p:nvSpPr>
        <p:spPr bwMode="auto">
          <a:xfrm>
            <a:off x="1348571" y="4534152"/>
            <a:ext cx="380952" cy="39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1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06A88-4E39-1B47-DC67-71F4D1B43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7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1483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C73F8-FE79-3DA0-D5ED-B8C6A8458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6023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AF9EE-284F-3A52-6BD8-7DE08BA47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ECB33BD-8917-ACB1-C6E7-2839642FE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696407"/>
            <a:ext cx="4608512" cy="12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4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2024-01-05T09:10:19Z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