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3D3E7F9-014F-ABEC-F347-2CEA675F1B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9928" y="3092432"/>
            <a:ext cx="7652143" cy="673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62D314-E0DB-1A50-58C7-A75090843E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D9E237-FD52-269E-27AF-DD1EA81662D8}"/>
              </a:ext>
            </a:extLst>
          </p:cNvPr>
          <p:cNvSpPr/>
          <p:nvPr/>
        </p:nvSpPr>
        <p:spPr bwMode="auto">
          <a:xfrm>
            <a:off x="1377142" y="1124633"/>
            <a:ext cx="342857" cy="400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831BA4-47E7-1D84-F95F-B3C3A935F036}"/>
              </a:ext>
            </a:extLst>
          </p:cNvPr>
          <p:cNvSpPr/>
          <p:nvPr/>
        </p:nvSpPr>
        <p:spPr bwMode="auto">
          <a:xfrm>
            <a:off x="1358095" y="3662170"/>
            <a:ext cx="371428" cy="410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12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F0BC0B-9274-33A5-539A-D4DF35EFF7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469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F849D4-B6B8-3403-B764-D7F7A62F96D1}"/>
              </a:ext>
            </a:extLst>
          </p:cNvPr>
          <p:cNvSpPr/>
          <p:nvPr/>
        </p:nvSpPr>
        <p:spPr bwMode="auto">
          <a:xfrm>
            <a:off x="1280373" y="1820539"/>
            <a:ext cx="229896" cy="302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0E35A0-F457-56A6-2E19-E2B479308864}"/>
              </a:ext>
            </a:extLst>
          </p:cNvPr>
          <p:cNvSpPr/>
          <p:nvPr/>
        </p:nvSpPr>
        <p:spPr bwMode="auto">
          <a:xfrm>
            <a:off x="1244452" y="3093348"/>
            <a:ext cx="287371" cy="302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75233A-6624-7903-036F-3CE04434253D}"/>
              </a:ext>
            </a:extLst>
          </p:cNvPr>
          <p:cNvSpPr/>
          <p:nvPr/>
        </p:nvSpPr>
        <p:spPr bwMode="auto">
          <a:xfrm>
            <a:off x="1244452" y="4380539"/>
            <a:ext cx="287371" cy="29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254067-E12D-0F2D-13D8-8D57811359B0}"/>
              </a:ext>
            </a:extLst>
          </p:cNvPr>
          <p:cNvSpPr/>
          <p:nvPr/>
        </p:nvSpPr>
        <p:spPr bwMode="auto">
          <a:xfrm>
            <a:off x="1280373" y="5013348"/>
            <a:ext cx="229896" cy="302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61C9A7-9E28-5748-154C-2433D8212DD4}"/>
              </a:ext>
            </a:extLst>
          </p:cNvPr>
          <p:cNvSpPr/>
          <p:nvPr/>
        </p:nvSpPr>
        <p:spPr bwMode="auto">
          <a:xfrm>
            <a:off x="1244452" y="6286157"/>
            <a:ext cx="287371" cy="302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88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FAAE38-9626-06B6-1038-60383745A5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074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2600C6-FE9A-ACC3-FBAE-79DAB0E0EE6B}"/>
              </a:ext>
            </a:extLst>
          </p:cNvPr>
          <p:cNvSpPr/>
          <p:nvPr/>
        </p:nvSpPr>
        <p:spPr bwMode="auto">
          <a:xfrm>
            <a:off x="1203297" y="2294284"/>
            <a:ext cx="238426" cy="270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08BA61-A33C-9E5E-2D20-366FCDDDD50E}"/>
              </a:ext>
            </a:extLst>
          </p:cNvPr>
          <p:cNvSpPr/>
          <p:nvPr/>
        </p:nvSpPr>
        <p:spPr bwMode="auto">
          <a:xfrm>
            <a:off x="1171077" y="2868349"/>
            <a:ext cx="296422" cy="270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679C61-00BF-F785-802A-2375D27E0B59}"/>
              </a:ext>
            </a:extLst>
          </p:cNvPr>
          <p:cNvSpPr/>
          <p:nvPr/>
        </p:nvSpPr>
        <p:spPr bwMode="auto">
          <a:xfrm>
            <a:off x="1190409" y="3435964"/>
            <a:ext cx="257758" cy="277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0459D8-CE32-0627-4731-995F37590C91}"/>
              </a:ext>
            </a:extLst>
          </p:cNvPr>
          <p:cNvSpPr/>
          <p:nvPr/>
        </p:nvSpPr>
        <p:spPr bwMode="auto">
          <a:xfrm>
            <a:off x="1171077" y="4577643"/>
            <a:ext cx="296422" cy="270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FAB78D-5693-BD6B-AA89-8ADA6622023D}"/>
              </a:ext>
            </a:extLst>
          </p:cNvPr>
          <p:cNvSpPr/>
          <p:nvPr/>
        </p:nvSpPr>
        <p:spPr bwMode="auto">
          <a:xfrm>
            <a:off x="1203297" y="5725773"/>
            <a:ext cx="238426" cy="264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74BF93-F229-F867-49F0-BC332C5E7A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1BEAE5-B8A5-DA88-7FFC-843B2F3A5AE6}"/>
              </a:ext>
            </a:extLst>
          </p:cNvPr>
          <p:cNvSpPr/>
          <p:nvPr/>
        </p:nvSpPr>
        <p:spPr bwMode="auto">
          <a:xfrm>
            <a:off x="1245291" y="2440800"/>
            <a:ext cx="287830" cy="31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2E034E-03F4-54B8-3BD4-E4F9ADAB3818}"/>
              </a:ext>
            </a:extLst>
          </p:cNvPr>
          <p:cNvSpPr/>
          <p:nvPr/>
        </p:nvSpPr>
        <p:spPr bwMode="auto">
          <a:xfrm>
            <a:off x="1223703" y="4730400"/>
            <a:ext cx="331005" cy="302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06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5FE5DD-8988-90B1-C5FA-70E1DB4155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5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CC2F61-85B2-9BB0-5404-8F2B0B502994}"/>
              </a:ext>
            </a:extLst>
          </p:cNvPr>
          <p:cNvSpPr/>
          <p:nvPr/>
        </p:nvSpPr>
        <p:spPr bwMode="auto">
          <a:xfrm>
            <a:off x="1345448" y="1242729"/>
            <a:ext cx="364066" cy="401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7941C1-D1A9-84E0-DF10-966A81511FB1}"/>
              </a:ext>
            </a:extLst>
          </p:cNvPr>
          <p:cNvSpPr/>
          <p:nvPr/>
        </p:nvSpPr>
        <p:spPr bwMode="auto">
          <a:xfrm>
            <a:off x="1354783" y="4118061"/>
            <a:ext cx="345396" cy="392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82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3ABD5D-5345-A823-20CC-F8BE2CC028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C31665-ADD4-AC1D-7C8A-ED6A34ECE458}"/>
              </a:ext>
            </a:extLst>
          </p:cNvPr>
          <p:cNvSpPr/>
          <p:nvPr/>
        </p:nvSpPr>
        <p:spPr bwMode="auto">
          <a:xfrm>
            <a:off x="1320000" y="1239251"/>
            <a:ext cx="438095" cy="391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056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73F0D3-3157-1756-9CE5-90909C40BC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F500C8-9D97-765A-277C-42BAAE8DD239}"/>
              </a:ext>
            </a:extLst>
          </p:cNvPr>
          <p:cNvSpPr/>
          <p:nvPr/>
        </p:nvSpPr>
        <p:spPr bwMode="auto">
          <a:xfrm>
            <a:off x="2805714" y="5441294"/>
            <a:ext cx="380952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29C33A-6782-D3F2-A811-CDFB881375E0}"/>
              </a:ext>
            </a:extLst>
          </p:cNvPr>
          <p:cNvSpPr/>
          <p:nvPr/>
        </p:nvSpPr>
        <p:spPr bwMode="auto">
          <a:xfrm>
            <a:off x="6100952" y="5441294"/>
            <a:ext cx="371428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243A88-8143-DE01-D36B-6D403AF11BA0}"/>
              </a:ext>
            </a:extLst>
          </p:cNvPr>
          <p:cNvSpPr/>
          <p:nvPr/>
        </p:nvSpPr>
        <p:spPr bwMode="auto">
          <a:xfrm>
            <a:off x="9443809" y="5441294"/>
            <a:ext cx="295238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050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020DB6-84F8-C519-C34D-467AAC2BFD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3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F2D8D6-B645-B3CA-468E-0E597C6DB04B}"/>
              </a:ext>
            </a:extLst>
          </p:cNvPr>
          <p:cNvSpPr/>
          <p:nvPr/>
        </p:nvSpPr>
        <p:spPr bwMode="auto">
          <a:xfrm>
            <a:off x="2262857" y="3627131"/>
            <a:ext cx="295238" cy="401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FBD5DD-0D99-B77D-8269-88A1F5F203DC}"/>
              </a:ext>
            </a:extLst>
          </p:cNvPr>
          <p:cNvSpPr/>
          <p:nvPr/>
        </p:nvSpPr>
        <p:spPr bwMode="auto">
          <a:xfrm>
            <a:off x="6577142" y="3627131"/>
            <a:ext cx="380952" cy="401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73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86AF53-3FBC-1A52-38D7-E2F214EF51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64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7DA5D8-3A33-CB63-0700-147BC57CA978}"/>
              </a:ext>
            </a:extLst>
          </p:cNvPr>
          <p:cNvSpPr/>
          <p:nvPr/>
        </p:nvSpPr>
        <p:spPr bwMode="auto">
          <a:xfrm>
            <a:off x="1232678" y="1850048"/>
            <a:ext cx="231758" cy="28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78D7DD-9401-6CEB-AEF0-2BEAC61D3BDB}"/>
              </a:ext>
            </a:extLst>
          </p:cNvPr>
          <p:cNvSpPr/>
          <p:nvPr/>
        </p:nvSpPr>
        <p:spPr bwMode="auto">
          <a:xfrm>
            <a:off x="1225655" y="3100390"/>
            <a:ext cx="252827" cy="280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43EFF2-BEBD-768C-2F32-E2333FC7B098}"/>
              </a:ext>
            </a:extLst>
          </p:cNvPr>
          <p:cNvSpPr/>
          <p:nvPr/>
        </p:nvSpPr>
        <p:spPr bwMode="auto">
          <a:xfrm>
            <a:off x="1274816" y="4350731"/>
            <a:ext cx="161528" cy="280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9E2F37-CA0D-2D68-62D4-AD3856FEB97E}"/>
              </a:ext>
            </a:extLst>
          </p:cNvPr>
          <p:cNvSpPr/>
          <p:nvPr/>
        </p:nvSpPr>
        <p:spPr bwMode="auto">
          <a:xfrm>
            <a:off x="1246724" y="5601073"/>
            <a:ext cx="238781" cy="28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4D5A17-8756-8E3A-75E0-6E9700D65BD2}"/>
              </a:ext>
            </a:extLst>
          </p:cNvPr>
          <p:cNvSpPr/>
          <p:nvPr/>
        </p:nvSpPr>
        <p:spPr bwMode="auto">
          <a:xfrm>
            <a:off x="1225655" y="6219219"/>
            <a:ext cx="245804" cy="28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679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F44EF9-5978-56DF-A316-1288F7EEB8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2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5266EB-183F-12F0-EC19-38B9DE222913}"/>
              </a:ext>
            </a:extLst>
          </p:cNvPr>
          <p:cNvSpPr/>
          <p:nvPr/>
        </p:nvSpPr>
        <p:spPr bwMode="auto">
          <a:xfrm>
            <a:off x="1275683" y="1925379"/>
            <a:ext cx="365163" cy="333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F960F7-02A6-9164-C7A8-9FC282A81660}"/>
              </a:ext>
            </a:extLst>
          </p:cNvPr>
          <p:cNvSpPr/>
          <p:nvPr/>
        </p:nvSpPr>
        <p:spPr bwMode="auto">
          <a:xfrm>
            <a:off x="1315375" y="4038703"/>
            <a:ext cx="293718" cy="333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16C5A3-E930-CF0F-BDBD-CA717F79ABA3}"/>
              </a:ext>
            </a:extLst>
          </p:cNvPr>
          <p:cNvSpPr/>
          <p:nvPr/>
        </p:nvSpPr>
        <p:spPr bwMode="auto">
          <a:xfrm>
            <a:off x="1299498" y="5444937"/>
            <a:ext cx="317533" cy="349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014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2024-01-05T08:05:43Z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