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AFC3D9-D3A8-2DEF-C6C8-CC4FE21BA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08920"/>
            <a:ext cx="9000000" cy="9358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1B065-0808-265B-2DB4-A0B39E8FC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7338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297E2-AAD8-CB94-B501-8C7F8EE69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90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35525-5E5B-DBF9-BA95-AB54DE894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552"/>
            <a:ext cx="8280320" cy="5625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D9CA850-4FB8-F934-65DA-C41687EBA1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978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57031-B655-9131-8BB8-AADB99840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0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3431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76D5B-BC28-DE75-DA3F-8F4BC10C5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5365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CB550-24CD-3C59-D012-19134965B3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0671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74445-891E-266B-A8E1-D6951F044D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888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3425A-51EB-7ED4-B0A5-06F20555F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8791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A5474-7BBA-193E-CBB5-8DC889A21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147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D4B55-F5D1-DAB4-D761-39D91EDDB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520012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