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AFDF42-5058-3122-CFE0-B778F4982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475" y="2978127"/>
            <a:ext cx="9735050" cy="901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8FBB2-E345-6645-2855-E42EAA96A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EB962-62CC-BD53-4A98-DDA73C3F6536}"/>
              </a:ext>
            </a:extLst>
          </p:cNvPr>
          <p:cNvSpPr/>
          <p:nvPr/>
        </p:nvSpPr>
        <p:spPr bwMode="auto">
          <a:xfrm>
            <a:off x="1453333" y="1943530"/>
            <a:ext cx="304761" cy="39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76C0F-A0FE-36C1-3C9E-182E49A4AEDC}"/>
              </a:ext>
            </a:extLst>
          </p:cNvPr>
          <p:cNvSpPr/>
          <p:nvPr/>
        </p:nvSpPr>
        <p:spPr bwMode="auto">
          <a:xfrm>
            <a:off x="1405714" y="3677047"/>
            <a:ext cx="380952" cy="40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02141-1D5C-4EA0-2365-12713F5D9ADF}"/>
              </a:ext>
            </a:extLst>
          </p:cNvPr>
          <p:cNvSpPr/>
          <p:nvPr/>
        </p:nvSpPr>
        <p:spPr bwMode="auto">
          <a:xfrm>
            <a:off x="1405714" y="4543805"/>
            <a:ext cx="380952" cy="40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0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14785-7C7A-7570-FCFC-558E77A4B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20310-4522-BEE0-6C79-4ECA6B7CF9D7}"/>
              </a:ext>
            </a:extLst>
          </p:cNvPr>
          <p:cNvSpPr/>
          <p:nvPr/>
        </p:nvSpPr>
        <p:spPr bwMode="auto">
          <a:xfrm>
            <a:off x="1386666" y="2153647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6C53A-42EC-A6B6-606E-856D66DAC464}"/>
              </a:ext>
            </a:extLst>
          </p:cNvPr>
          <p:cNvSpPr/>
          <p:nvPr/>
        </p:nvSpPr>
        <p:spPr bwMode="auto">
          <a:xfrm>
            <a:off x="1415238" y="4774235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10651-32F3-0A47-E630-4AADA4617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9A79C-D8A9-A630-8E39-BB97FBC07E96}"/>
              </a:ext>
            </a:extLst>
          </p:cNvPr>
          <p:cNvSpPr/>
          <p:nvPr/>
        </p:nvSpPr>
        <p:spPr bwMode="auto">
          <a:xfrm>
            <a:off x="1358095" y="1143582"/>
            <a:ext cx="371428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5F1BC-72DB-E5C5-1915-E05EB4449F90}"/>
              </a:ext>
            </a:extLst>
          </p:cNvPr>
          <p:cNvSpPr/>
          <p:nvPr/>
        </p:nvSpPr>
        <p:spPr bwMode="auto">
          <a:xfrm>
            <a:off x="1358095" y="4651490"/>
            <a:ext cx="371428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7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21E54-4952-DD28-B91E-F3480BD89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7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D7983-F422-C517-8224-ED72276A555D}"/>
              </a:ext>
            </a:extLst>
          </p:cNvPr>
          <p:cNvSpPr/>
          <p:nvPr/>
        </p:nvSpPr>
        <p:spPr bwMode="auto">
          <a:xfrm>
            <a:off x="1237061" y="3738179"/>
            <a:ext cx="255083" cy="28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97C21-D92A-F39E-B40B-3BBEC3189767}"/>
              </a:ext>
            </a:extLst>
          </p:cNvPr>
          <p:cNvSpPr/>
          <p:nvPr/>
        </p:nvSpPr>
        <p:spPr bwMode="auto">
          <a:xfrm>
            <a:off x="1223272" y="4365916"/>
            <a:ext cx="275765" cy="296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3F9A44-C3AF-94A4-4CA1-96D7ABEBBFD7}"/>
              </a:ext>
            </a:extLst>
          </p:cNvPr>
          <p:cNvSpPr/>
          <p:nvPr/>
        </p:nvSpPr>
        <p:spPr bwMode="auto">
          <a:xfrm>
            <a:off x="1202590" y="5642083"/>
            <a:ext cx="317130" cy="28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52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F969B-E197-4B14-39C0-163728D3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395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5C57A-2ED4-375C-47D4-17AF9C4A0180}"/>
              </a:ext>
            </a:extLst>
          </p:cNvPr>
          <p:cNvSpPr/>
          <p:nvPr/>
        </p:nvSpPr>
        <p:spPr bwMode="auto">
          <a:xfrm>
            <a:off x="1076814" y="1581322"/>
            <a:ext cx="176028" cy="19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5AFBC-4F87-ECEE-ED68-454F969ECA82}"/>
              </a:ext>
            </a:extLst>
          </p:cNvPr>
          <p:cNvSpPr/>
          <p:nvPr/>
        </p:nvSpPr>
        <p:spPr bwMode="auto">
          <a:xfrm>
            <a:off x="1081572" y="2014512"/>
            <a:ext cx="156998" cy="19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0D8A0-E19F-BC1C-D317-FBF32CC147E3}"/>
              </a:ext>
            </a:extLst>
          </p:cNvPr>
          <p:cNvSpPr/>
          <p:nvPr/>
        </p:nvSpPr>
        <p:spPr bwMode="auto">
          <a:xfrm>
            <a:off x="1072057" y="2457223"/>
            <a:ext cx="190301" cy="19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1E043-203C-9F81-0441-85582E5BE7B1}"/>
              </a:ext>
            </a:extLst>
          </p:cNvPr>
          <p:cNvSpPr/>
          <p:nvPr/>
        </p:nvSpPr>
        <p:spPr bwMode="auto">
          <a:xfrm>
            <a:off x="1053027" y="3328363"/>
            <a:ext cx="218846" cy="19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EDC7E2-F0A6-17BF-67F7-7A9E2EB3AF91}"/>
              </a:ext>
            </a:extLst>
          </p:cNvPr>
          <p:cNvSpPr/>
          <p:nvPr/>
        </p:nvSpPr>
        <p:spPr bwMode="auto">
          <a:xfrm>
            <a:off x="1067299" y="3761553"/>
            <a:ext cx="190301" cy="20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00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B1B97-7C85-109C-C8D0-254B95D1E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7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E2B4C-74C5-DFD1-D384-1BB18413F4B6}"/>
              </a:ext>
            </a:extLst>
          </p:cNvPr>
          <p:cNvSpPr/>
          <p:nvPr/>
        </p:nvSpPr>
        <p:spPr bwMode="auto">
          <a:xfrm>
            <a:off x="4611425" y="3405488"/>
            <a:ext cx="1264899" cy="4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980CB-42BE-453A-436E-4A5E32D2E0A2}"/>
              </a:ext>
            </a:extLst>
          </p:cNvPr>
          <p:cNvSpPr/>
          <p:nvPr/>
        </p:nvSpPr>
        <p:spPr bwMode="auto">
          <a:xfrm>
            <a:off x="1784003" y="4358046"/>
            <a:ext cx="1599725" cy="4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83B74A-B2FB-8FC9-C05F-5C6DC43076C6}"/>
              </a:ext>
            </a:extLst>
          </p:cNvPr>
          <p:cNvSpPr/>
          <p:nvPr/>
        </p:nvSpPr>
        <p:spPr bwMode="auto">
          <a:xfrm>
            <a:off x="5749834" y="5533860"/>
            <a:ext cx="721736" cy="253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44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2C0D5-1AD0-53A3-9F1B-FA5A71245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3A8C1A-98A1-9E44-2770-3434A4ADF3A5}"/>
              </a:ext>
            </a:extLst>
          </p:cNvPr>
          <p:cNvSpPr/>
          <p:nvPr/>
        </p:nvSpPr>
        <p:spPr bwMode="auto">
          <a:xfrm>
            <a:off x="4243809" y="2743551"/>
            <a:ext cx="1209523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FE3923-98E3-CF76-6E78-60FAD2AB9FF4}"/>
              </a:ext>
            </a:extLst>
          </p:cNvPr>
          <p:cNvSpPr/>
          <p:nvPr/>
        </p:nvSpPr>
        <p:spPr bwMode="auto">
          <a:xfrm>
            <a:off x="4872380" y="3676950"/>
            <a:ext cx="1838095" cy="60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836BFC-7CC4-D3C0-D107-522B2D3C60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6096000" y="1268760"/>
            <a:ext cx="410445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9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0AB91-0232-C798-BCC8-CD7C77529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4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224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AEDCC-78A0-F5A2-7D01-B6334033E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E16BD-0019-5E90-457C-13F0657A89A3}"/>
              </a:ext>
            </a:extLst>
          </p:cNvPr>
          <p:cNvSpPr/>
          <p:nvPr/>
        </p:nvSpPr>
        <p:spPr bwMode="auto">
          <a:xfrm>
            <a:off x="1843809" y="3078673"/>
            <a:ext cx="9508775" cy="71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DE5DD21-A8B4-BFA4-FD11-A3E199355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930"/>
          <a:stretch/>
        </p:blipFill>
        <p:spPr>
          <a:xfrm>
            <a:off x="8029674" y="5162697"/>
            <a:ext cx="3106886" cy="104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