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78D5D49-F715-E58A-EDEC-41C0EF6A14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780928"/>
            <a:ext cx="9000000" cy="1089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337C14-30E5-5061-3FC0-C0103A7A14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E5A410-184B-8A10-F0BC-D0255DB08047}"/>
              </a:ext>
            </a:extLst>
          </p:cNvPr>
          <p:cNvSpPr/>
          <p:nvPr/>
        </p:nvSpPr>
        <p:spPr bwMode="auto">
          <a:xfrm>
            <a:off x="1348571" y="1162532"/>
            <a:ext cx="380952" cy="40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465D2C-7A9C-A847-5E34-2CF23A4296F8}"/>
              </a:ext>
            </a:extLst>
          </p:cNvPr>
          <p:cNvSpPr/>
          <p:nvPr/>
        </p:nvSpPr>
        <p:spPr bwMode="auto">
          <a:xfrm>
            <a:off x="1348571" y="1972295"/>
            <a:ext cx="380952" cy="40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D673DD-8ED0-2FF6-3C02-5B23273D7739}"/>
              </a:ext>
            </a:extLst>
          </p:cNvPr>
          <p:cNvSpPr/>
          <p:nvPr/>
        </p:nvSpPr>
        <p:spPr bwMode="auto">
          <a:xfrm>
            <a:off x="1396190" y="2772531"/>
            <a:ext cx="304761" cy="40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E81C4C-1654-21A0-A080-4D19AB07FBC5}"/>
              </a:ext>
            </a:extLst>
          </p:cNvPr>
          <p:cNvSpPr/>
          <p:nvPr/>
        </p:nvSpPr>
        <p:spPr bwMode="auto">
          <a:xfrm>
            <a:off x="1396190" y="3591820"/>
            <a:ext cx="304761" cy="40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0F6698-F692-DA15-5E3A-45BCDA41A3A1}"/>
              </a:ext>
            </a:extLst>
          </p:cNvPr>
          <p:cNvSpPr/>
          <p:nvPr/>
        </p:nvSpPr>
        <p:spPr bwMode="auto">
          <a:xfrm>
            <a:off x="1348571" y="4392056"/>
            <a:ext cx="380952" cy="40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03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FD57A-9988-6CF8-5A88-64C321C02F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2843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F29990-D3A1-6FB2-C703-70035F5BE3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C3FD238-8EF3-3419-7B64-8B5A99E58B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767408" y="1268760"/>
            <a:ext cx="10680584" cy="1008112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4C683CB9-729D-7728-3471-86B3751F02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768767" y="2420888"/>
            <a:ext cx="10680584" cy="1008112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77F710BD-D7E8-6FB4-1906-887A26BBED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767408" y="3592649"/>
            <a:ext cx="10680584" cy="1008112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0D9AB828-966B-BEBB-214B-8F1FE1C72F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767408" y="4744777"/>
            <a:ext cx="10680584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691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F9ED95-3262-BA07-86B2-E5E2B9603E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3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0056F9-7183-D4BC-AF64-3B09BBEE51D9}"/>
              </a:ext>
            </a:extLst>
          </p:cNvPr>
          <p:cNvSpPr/>
          <p:nvPr/>
        </p:nvSpPr>
        <p:spPr bwMode="auto">
          <a:xfrm>
            <a:off x="1947901" y="2017832"/>
            <a:ext cx="467394" cy="499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7CE009-8A32-1431-3DC0-DBE57BFDCC49}"/>
              </a:ext>
            </a:extLst>
          </p:cNvPr>
          <p:cNvSpPr/>
          <p:nvPr/>
        </p:nvSpPr>
        <p:spPr bwMode="auto">
          <a:xfrm>
            <a:off x="1947901" y="2976511"/>
            <a:ext cx="982321" cy="507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38DEE7A-40D5-F831-69CA-BDD21DF9C0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199456" y="3836966"/>
            <a:ext cx="2448272" cy="100811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FDDA181-0F6D-41F3-1D40-1362BEA556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191159" y="4780427"/>
            <a:ext cx="1952513" cy="100811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FA81CA7-D18E-474D-9515-ACC0114267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199456" y="5755830"/>
            <a:ext cx="1952514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58949-4AC7-030B-E9F3-C1ADA6ABCB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31D05C-6E2E-EEC0-088D-0AFC4620ABEC}"/>
              </a:ext>
            </a:extLst>
          </p:cNvPr>
          <p:cNvSpPr/>
          <p:nvPr/>
        </p:nvSpPr>
        <p:spPr bwMode="auto">
          <a:xfrm>
            <a:off x="2196190" y="2231087"/>
            <a:ext cx="1171428" cy="610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E1B83B-8779-428A-53E0-F3A924AFB13F}"/>
              </a:ext>
            </a:extLst>
          </p:cNvPr>
          <p:cNvSpPr/>
          <p:nvPr/>
        </p:nvSpPr>
        <p:spPr bwMode="auto">
          <a:xfrm>
            <a:off x="2196190" y="3394789"/>
            <a:ext cx="561904" cy="610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A292015-2E3F-148D-D3DB-6DC5DC07B0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309604" y="1097488"/>
            <a:ext cx="2914188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51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D95594-F6CD-16E8-A660-500DE411F4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084582-9853-E2BB-BC5E-3BA231AE9A40}"/>
              </a:ext>
            </a:extLst>
          </p:cNvPr>
          <p:cNvSpPr/>
          <p:nvPr/>
        </p:nvSpPr>
        <p:spPr bwMode="auto">
          <a:xfrm>
            <a:off x="2186666" y="1229468"/>
            <a:ext cx="1180952" cy="610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A21F31-01B6-C8DD-C7F6-E1507878BD71}"/>
              </a:ext>
            </a:extLst>
          </p:cNvPr>
          <p:cNvSpPr/>
          <p:nvPr/>
        </p:nvSpPr>
        <p:spPr bwMode="auto">
          <a:xfrm>
            <a:off x="2443809" y="4748198"/>
            <a:ext cx="561904" cy="600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B5F30DF-0FD5-A650-825C-26A749DF01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559496" y="2395487"/>
            <a:ext cx="2664296" cy="100811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CDAA913-9EE2-78D4-0394-C76B8A1B56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748504" y="3571842"/>
            <a:ext cx="2835328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87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40D15A-3E75-559E-E656-E6E3DD78AD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7BBF79-3ADF-11A8-3CB4-18DBDB0782D0}"/>
              </a:ext>
            </a:extLst>
          </p:cNvPr>
          <p:cNvSpPr/>
          <p:nvPr/>
        </p:nvSpPr>
        <p:spPr bwMode="auto">
          <a:xfrm>
            <a:off x="1302597" y="1929225"/>
            <a:ext cx="382849" cy="34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3FD13F-753A-FF13-FCA9-05368EE79873}"/>
              </a:ext>
            </a:extLst>
          </p:cNvPr>
          <p:cNvSpPr/>
          <p:nvPr/>
        </p:nvSpPr>
        <p:spPr bwMode="auto">
          <a:xfrm>
            <a:off x="1327565" y="4051768"/>
            <a:ext cx="332912" cy="357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74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56F67-B6AD-A8CC-A111-A0C0F4DA29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646103-DB05-5B10-5EA6-7ED640DD9762}"/>
              </a:ext>
            </a:extLst>
          </p:cNvPr>
          <p:cNvSpPr/>
          <p:nvPr/>
        </p:nvSpPr>
        <p:spPr bwMode="auto">
          <a:xfrm>
            <a:off x="1250731" y="1132234"/>
            <a:ext cx="387518" cy="345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FDF872-8484-1BD1-EEFB-8D176E93739C}"/>
              </a:ext>
            </a:extLst>
          </p:cNvPr>
          <p:cNvSpPr/>
          <p:nvPr/>
        </p:nvSpPr>
        <p:spPr bwMode="auto">
          <a:xfrm>
            <a:off x="1292853" y="3991150"/>
            <a:ext cx="311699" cy="354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46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73DCC9-42C2-8046-9126-431E924269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233680-BD9C-0C27-52F0-D3319194645B}"/>
              </a:ext>
            </a:extLst>
          </p:cNvPr>
          <p:cNvSpPr/>
          <p:nvPr/>
        </p:nvSpPr>
        <p:spPr bwMode="auto">
          <a:xfrm>
            <a:off x="4596190" y="2214477"/>
            <a:ext cx="1752380" cy="611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80824B0-E349-C410-445E-4FB586DDA2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260252"/>
            <a:ext cx="10800000" cy="83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034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7640F3-5C4F-8985-BEC0-E6D8595086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1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09EEA0-8196-03AC-2B65-897EA653EC9D}"/>
              </a:ext>
            </a:extLst>
          </p:cNvPr>
          <p:cNvSpPr/>
          <p:nvPr/>
        </p:nvSpPr>
        <p:spPr bwMode="auto">
          <a:xfrm>
            <a:off x="2705652" y="2744307"/>
            <a:ext cx="878117" cy="506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35FDE67-0798-9029-FB63-76355B4B166D}"/>
              </a:ext>
            </a:extLst>
          </p:cNvPr>
          <p:cNvSpPr/>
          <p:nvPr/>
        </p:nvSpPr>
        <p:spPr bwMode="auto">
          <a:xfrm>
            <a:off x="5347914" y="5339472"/>
            <a:ext cx="1273665" cy="506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95F1595-75B6-A946-3FEB-D58F371C5A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4439816" y="972000"/>
            <a:ext cx="3816424" cy="100811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484E4DC9-734B-5126-2EC7-5CBE9D4913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3791744" y="3573016"/>
            <a:ext cx="4392488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AFF078-ADCF-D48C-5325-00DA29BC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62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7644630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2024-01-05T08:25:39Z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