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2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3530" autoAdjust="0"/>
  </p:normalViewPr>
  <p:slideViewPr>
    <p:cSldViewPr>
      <p:cViewPr varScale="1">
        <p:scale>
          <a:sx n="93" d="100"/>
          <a:sy n="93" d="100"/>
        </p:scale>
        <p:origin x="88" y="2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48EC9F5-EA45-144D-97FE-A655F0B63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384" y="3032104"/>
            <a:ext cx="6439231" cy="7937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EE1F04-6D51-70D2-FAD9-FAF041620C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85359"/>
            <a:ext cx="7592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8113794-DD16-18DC-664B-C234D1E5DC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43"/>
          <a:stretch/>
        </p:blipFill>
        <p:spPr>
          <a:xfrm>
            <a:off x="756916" y="784446"/>
            <a:ext cx="7555301" cy="1021862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036738BC-A29D-786E-EEDD-FB0A057630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459" b="21044"/>
          <a:stretch/>
        </p:blipFill>
        <p:spPr>
          <a:xfrm>
            <a:off x="756916" y="1749541"/>
            <a:ext cx="7555301" cy="886488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400CC0D7-C6F8-893D-B44C-4EB669452C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668" b="21043"/>
          <a:stretch/>
        </p:blipFill>
        <p:spPr>
          <a:xfrm>
            <a:off x="756915" y="2603385"/>
            <a:ext cx="7555301" cy="896739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EE52816A-BB7A-70D1-CD79-6344F0C9F3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668" b="21043"/>
          <a:stretch/>
        </p:blipFill>
        <p:spPr>
          <a:xfrm>
            <a:off x="762981" y="3379550"/>
            <a:ext cx="7555301" cy="896740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E240C2C5-4689-50C9-75A5-A42B3A8216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929" b="21043"/>
          <a:stretch/>
        </p:blipFill>
        <p:spPr>
          <a:xfrm>
            <a:off x="756915" y="4272992"/>
            <a:ext cx="7555301" cy="867479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D1FBD5CA-54C5-94EA-3678-52E226DE45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060" b="21043"/>
          <a:stretch/>
        </p:blipFill>
        <p:spPr>
          <a:xfrm>
            <a:off x="761901" y="5130219"/>
            <a:ext cx="7555301" cy="839887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2AE00EA3-5977-A0C1-E193-804515DD0A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413" b="21043"/>
          <a:stretch/>
        </p:blipFill>
        <p:spPr>
          <a:xfrm>
            <a:off x="766887" y="5913338"/>
            <a:ext cx="7555301" cy="900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67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C90A4-A654-1F0B-2238-7DE67255F0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79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D1D07F-BE9B-6E38-2A5D-B13F6A52A482}"/>
              </a:ext>
            </a:extLst>
          </p:cNvPr>
          <p:cNvSpPr/>
          <p:nvPr/>
        </p:nvSpPr>
        <p:spPr bwMode="auto">
          <a:xfrm>
            <a:off x="2381488" y="2910047"/>
            <a:ext cx="4362583" cy="717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A9585B-5E01-2FAC-398B-AC825C406ABB}"/>
              </a:ext>
            </a:extLst>
          </p:cNvPr>
          <p:cNvSpPr/>
          <p:nvPr/>
        </p:nvSpPr>
        <p:spPr bwMode="auto">
          <a:xfrm>
            <a:off x="2381489" y="3855449"/>
            <a:ext cx="710097" cy="358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C88D97-E59A-06DA-2371-767804DE3DDB}"/>
              </a:ext>
            </a:extLst>
          </p:cNvPr>
          <p:cNvSpPr/>
          <p:nvPr/>
        </p:nvSpPr>
        <p:spPr bwMode="auto">
          <a:xfrm>
            <a:off x="3008857" y="4469389"/>
            <a:ext cx="779038" cy="338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3BA6DB-913B-ABDB-E305-1B672751199E}"/>
              </a:ext>
            </a:extLst>
          </p:cNvPr>
          <p:cNvSpPr/>
          <p:nvPr/>
        </p:nvSpPr>
        <p:spPr bwMode="auto">
          <a:xfrm>
            <a:off x="2279576" y="4966061"/>
            <a:ext cx="4093625" cy="717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3D3983C-8B0A-3BE0-F5EA-0D83C73FC1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761"/>
          <a:stretch/>
        </p:blipFill>
        <p:spPr>
          <a:xfrm>
            <a:off x="2049802" y="5813747"/>
            <a:ext cx="5904656" cy="99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29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9379AE-6AA6-A60A-1B84-81C304AB61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5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84C07B-969E-8288-2826-1C0249DC82BA}"/>
              </a:ext>
            </a:extLst>
          </p:cNvPr>
          <p:cNvSpPr/>
          <p:nvPr/>
        </p:nvSpPr>
        <p:spPr bwMode="auto">
          <a:xfrm>
            <a:off x="2812776" y="1016375"/>
            <a:ext cx="1002049" cy="48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682903-45CA-F064-F188-3F82EA829907}"/>
              </a:ext>
            </a:extLst>
          </p:cNvPr>
          <p:cNvSpPr/>
          <p:nvPr/>
        </p:nvSpPr>
        <p:spPr bwMode="auto">
          <a:xfrm>
            <a:off x="3194087" y="2933417"/>
            <a:ext cx="1472037" cy="443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B5CE2C-A0A4-9DF3-B32E-7DC76A173699}"/>
              </a:ext>
            </a:extLst>
          </p:cNvPr>
          <p:cNvSpPr/>
          <p:nvPr/>
        </p:nvSpPr>
        <p:spPr bwMode="auto">
          <a:xfrm>
            <a:off x="2839379" y="3705559"/>
            <a:ext cx="1002049" cy="434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8C6C40-2A03-E1E6-D53E-C5D3E70145DD}"/>
              </a:ext>
            </a:extLst>
          </p:cNvPr>
          <p:cNvSpPr/>
          <p:nvPr/>
        </p:nvSpPr>
        <p:spPr bwMode="auto">
          <a:xfrm>
            <a:off x="2981262" y="4472826"/>
            <a:ext cx="3174635" cy="48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CB39E4-E21A-1A42-4671-A25CEEEEDA95}"/>
              </a:ext>
            </a:extLst>
          </p:cNvPr>
          <p:cNvSpPr/>
          <p:nvPr/>
        </p:nvSpPr>
        <p:spPr bwMode="auto">
          <a:xfrm>
            <a:off x="3071664" y="5157192"/>
            <a:ext cx="4272505" cy="59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3DAFEE-4405-6764-838F-9BCA94D589D0}"/>
              </a:ext>
            </a:extLst>
          </p:cNvPr>
          <p:cNvSpPr/>
          <p:nvPr/>
        </p:nvSpPr>
        <p:spPr bwMode="auto">
          <a:xfrm>
            <a:off x="2892585" y="6048610"/>
            <a:ext cx="2181453" cy="48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D24064D-E732-A414-15DB-D5BC9A5602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404"/>
          <a:stretch/>
        </p:blipFill>
        <p:spPr>
          <a:xfrm>
            <a:off x="2320466" y="1889173"/>
            <a:ext cx="7663965" cy="1107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60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E76DA8-B3BA-A02A-CCE5-5A06CCB292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9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A47FE0-EF83-DD07-6242-A520A37B0966}"/>
              </a:ext>
            </a:extLst>
          </p:cNvPr>
          <p:cNvSpPr/>
          <p:nvPr/>
        </p:nvSpPr>
        <p:spPr bwMode="auto">
          <a:xfrm>
            <a:off x="2530303" y="3169894"/>
            <a:ext cx="1461876" cy="485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659073-0636-EDB1-2F3D-7050A90D9478}"/>
              </a:ext>
            </a:extLst>
          </p:cNvPr>
          <p:cNvSpPr/>
          <p:nvPr/>
        </p:nvSpPr>
        <p:spPr bwMode="auto">
          <a:xfrm>
            <a:off x="2454558" y="4109684"/>
            <a:ext cx="1469451" cy="485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B6B78D-47C9-52D5-E947-9D4CF315B0C2}"/>
              </a:ext>
            </a:extLst>
          </p:cNvPr>
          <p:cNvSpPr/>
          <p:nvPr/>
        </p:nvSpPr>
        <p:spPr bwMode="auto">
          <a:xfrm>
            <a:off x="6946232" y="4109684"/>
            <a:ext cx="1643664" cy="485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7A8B71-FCDA-DDDE-F905-675BAF9CD02A}"/>
              </a:ext>
            </a:extLst>
          </p:cNvPr>
          <p:cNvSpPr/>
          <p:nvPr/>
        </p:nvSpPr>
        <p:spPr bwMode="auto">
          <a:xfrm>
            <a:off x="2765112" y="5049473"/>
            <a:ext cx="780172" cy="485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6EFAD3-F4D4-3110-AADB-CC242C9EDA1D}"/>
              </a:ext>
            </a:extLst>
          </p:cNvPr>
          <p:cNvSpPr/>
          <p:nvPr/>
        </p:nvSpPr>
        <p:spPr bwMode="auto">
          <a:xfrm>
            <a:off x="2719665" y="5989263"/>
            <a:ext cx="969534" cy="477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7E8A9D-4540-E610-6333-6D0C5881F7A2}"/>
              </a:ext>
            </a:extLst>
          </p:cNvPr>
          <p:cNvSpPr/>
          <p:nvPr/>
        </p:nvSpPr>
        <p:spPr bwMode="auto">
          <a:xfrm>
            <a:off x="6893210" y="6216631"/>
            <a:ext cx="780172" cy="25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FEF1764-9CBD-E256-8BC9-961058E67D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926"/>
          <a:stretch/>
        </p:blipFill>
        <p:spPr>
          <a:xfrm>
            <a:off x="6292115" y="3021593"/>
            <a:ext cx="2180149" cy="108809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9FF4895-71AF-8658-728B-1AA8C6814B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229"/>
          <a:stretch/>
        </p:blipFill>
        <p:spPr>
          <a:xfrm>
            <a:off x="6466569" y="4906021"/>
            <a:ext cx="2365735" cy="1045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68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87A696-734C-3B02-2F00-C98175334E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0E7B8C-FEBC-2ED0-EF9F-1826317A224D}"/>
              </a:ext>
            </a:extLst>
          </p:cNvPr>
          <p:cNvSpPr/>
          <p:nvPr/>
        </p:nvSpPr>
        <p:spPr bwMode="auto">
          <a:xfrm>
            <a:off x="6167619" y="2059890"/>
            <a:ext cx="942857" cy="610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561AACA-E116-1104-854D-68B112E0F71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417"/>
          <a:stretch/>
        </p:blipFill>
        <p:spPr>
          <a:xfrm>
            <a:off x="2642874" y="3257484"/>
            <a:ext cx="4245214" cy="110762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BCEB2D1-1965-64CF-D289-73C7FC10EE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417"/>
          <a:stretch/>
        </p:blipFill>
        <p:spPr>
          <a:xfrm>
            <a:off x="4220175" y="4438424"/>
            <a:ext cx="3315985" cy="1107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2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37E95-1DE9-C07B-B338-A65141795F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6FE487E-8699-EE6A-4BCC-8E574E7473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43"/>
          <a:stretch/>
        </p:blipFill>
        <p:spPr>
          <a:xfrm>
            <a:off x="4710480" y="1975090"/>
            <a:ext cx="6066039" cy="102186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0BF8731-059D-CC6C-8AD1-8FE665A1E8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43"/>
          <a:stretch/>
        </p:blipFill>
        <p:spPr>
          <a:xfrm>
            <a:off x="4203167" y="3156691"/>
            <a:ext cx="6501345" cy="102186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ADBA06A-E60B-7BF4-0BBB-294D89CC1B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43"/>
          <a:stretch/>
        </p:blipFill>
        <p:spPr>
          <a:xfrm>
            <a:off x="3647729" y="4331547"/>
            <a:ext cx="5760640" cy="102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6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4C9E31-3150-A3CE-A0EB-8E6826E09E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6F2B27-D843-4A5C-3587-9B0469107070}"/>
              </a:ext>
            </a:extLst>
          </p:cNvPr>
          <p:cNvSpPr/>
          <p:nvPr/>
        </p:nvSpPr>
        <p:spPr bwMode="auto">
          <a:xfrm>
            <a:off x="4005714" y="1086458"/>
            <a:ext cx="3602454" cy="758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A55ACF-D9B7-5C0A-FFFB-B23B9EB4311F}"/>
              </a:ext>
            </a:extLst>
          </p:cNvPr>
          <p:cNvSpPr/>
          <p:nvPr/>
        </p:nvSpPr>
        <p:spPr bwMode="auto">
          <a:xfrm>
            <a:off x="3481904" y="2130807"/>
            <a:ext cx="3694216" cy="86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A4C90F-6102-2049-BCD3-9FE415CA3D33}"/>
              </a:ext>
            </a:extLst>
          </p:cNvPr>
          <p:cNvSpPr/>
          <p:nvPr/>
        </p:nvSpPr>
        <p:spPr bwMode="auto">
          <a:xfrm>
            <a:off x="3359696" y="4437112"/>
            <a:ext cx="352839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6F9866-61E4-0098-B0C4-ECB8EA8008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43"/>
          <a:stretch/>
        </p:blipFill>
        <p:spPr>
          <a:xfrm>
            <a:off x="3143671" y="3473508"/>
            <a:ext cx="4608514" cy="102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15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8C05E-F48D-B882-94E7-7F0A661B6B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6160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1616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BA1318-D705-E702-93D4-4376699D78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B293917-93C5-9927-59B9-F376BAC4EC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43"/>
          <a:stretch/>
        </p:blipFill>
        <p:spPr>
          <a:xfrm>
            <a:off x="744131" y="1772816"/>
            <a:ext cx="8873386" cy="1021862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56D9C84A-1067-4E4B-F2B9-9605D22F34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43"/>
          <a:stretch/>
        </p:blipFill>
        <p:spPr>
          <a:xfrm>
            <a:off x="739952" y="2708920"/>
            <a:ext cx="8873386" cy="1021862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A874A8F9-C861-2D47-701D-693570F39A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43"/>
          <a:stretch/>
        </p:blipFill>
        <p:spPr>
          <a:xfrm>
            <a:off x="713125" y="3745006"/>
            <a:ext cx="8873386" cy="1021862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8835E896-8A1A-FDF7-6BAF-2297A5D3A4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43"/>
          <a:stretch/>
        </p:blipFill>
        <p:spPr>
          <a:xfrm>
            <a:off x="713125" y="4766868"/>
            <a:ext cx="8873386" cy="1021862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90909A95-C771-72B3-1846-EA50C0A8CF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043"/>
          <a:stretch/>
        </p:blipFill>
        <p:spPr>
          <a:xfrm>
            <a:off x="739952" y="5749434"/>
            <a:ext cx="8873386" cy="102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0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2024-01-05T06:52:44Z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