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411" r:id="rId3"/>
    <p:sldId id="410" r:id="rId4"/>
    <p:sldId id="409" r:id="rId5"/>
    <p:sldId id="408" r:id="rId6"/>
    <p:sldId id="407" r:id="rId7"/>
    <p:sldId id="406" r:id="rId8"/>
    <p:sldId id="405" r:id="rId9"/>
    <p:sldId id="404" r:id="rId10"/>
    <p:sldId id="403" r:id="rId11"/>
    <p:sldId id="402" r:id="rId12"/>
    <p:sldId id="401" r:id="rId13"/>
    <p:sldId id="399" r:id="rId14"/>
    <p:sldId id="398" r:id="rId15"/>
    <p:sldId id="397" r:id="rId16"/>
    <p:sldId id="396" r:id="rId17"/>
    <p:sldId id="395" r:id="rId18"/>
    <p:sldId id="394" r:id="rId19"/>
    <p:sldId id="393" r:id="rId20"/>
    <p:sldId id="392" r:id="rId21"/>
    <p:sldId id="389" r:id="rId22"/>
    <p:sldId id="388" r:id="rId23"/>
    <p:sldId id="387" r:id="rId24"/>
    <p:sldId id="386" r:id="rId25"/>
    <p:sldId id="385" r:id="rId26"/>
    <p:sldId id="384" r:id="rId27"/>
    <p:sldId id="383" r:id="rId28"/>
    <p:sldId id="382" r:id="rId29"/>
    <p:sldId id="381" r:id="rId30"/>
    <p:sldId id="380" r:id="rId31"/>
    <p:sldId id="379" r:id="rId32"/>
    <p:sldId id="378" r:id="rId33"/>
    <p:sldId id="377" r:id="rId34"/>
    <p:sldId id="376" r:id="rId35"/>
    <p:sldId id="375" r:id="rId36"/>
    <p:sldId id="374" r:id="rId37"/>
    <p:sldId id="373" r:id="rId38"/>
    <p:sldId id="372" r:id="rId39"/>
    <p:sldId id="371" r:id="rId40"/>
    <p:sldId id="370" r:id="rId41"/>
    <p:sldId id="369" r:id="rId42"/>
    <p:sldId id="368" r:id="rId43"/>
    <p:sldId id="367" r:id="rId44"/>
    <p:sldId id="366" r:id="rId45"/>
    <p:sldId id="365" r:id="rId46"/>
    <p:sldId id="364" r:id="rId4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8DF6B4-87D8-041C-5D45-22169E203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211" y="3070206"/>
            <a:ext cx="9309578" cy="7175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F89A7-F065-8FA1-5A0D-801EDF51F1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AF80CB-B440-0788-0DCE-85F713873D41}"/>
              </a:ext>
            </a:extLst>
          </p:cNvPr>
          <p:cNvSpPr/>
          <p:nvPr/>
        </p:nvSpPr>
        <p:spPr bwMode="auto">
          <a:xfrm>
            <a:off x="3405714" y="1514878"/>
            <a:ext cx="657142" cy="323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D83240B-C545-DD5E-0F5D-6E3B2D6A7D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1271464" y="2544279"/>
            <a:ext cx="3168352" cy="102151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C58B4F4-E36E-A823-4B14-9B9D04E639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5519936" y="3833548"/>
            <a:ext cx="3312368" cy="102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41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4843E0-C354-8D64-1306-FA0568C372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604225-564E-9214-4AE7-1716455CD59C}"/>
              </a:ext>
            </a:extLst>
          </p:cNvPr>
          <p:cNvSpPr/>
          <p:nvPr/>
        </p:nvSpPr>
        <p:spPr bwMode="auto">
          <a:xfrm>
            <a:off x="8615238" y="1238942"/>
            <a:ext cx="1809523" cy="600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3D75D3B-1C7B-B431-64D7-2EF7851430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3342328" y="3518016"/>
            <a:ext cx="3905799" cy="102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85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1B2AC-5CF0-5BE8-F0DD-82DFF96D78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61"/>
          <a:stretch/>
        </p:blipFill>
        <p:spPr>
          <a:xfrm>
            <a:off x="723117" y="4877888"/>
            <a:ext cx="9980562" cy="998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CE7EBE-EB82-DAAB-E74E-E35EE7E6F2AF}"/>
              </a:ext>
            </a:extLst>
          </p:cNvPr>
          <p:cNvSpPr/>
          <p:nvPr/>
        </p:nvSpPr>
        <p:spPr bwMode="auto">
          <a:xfrm>
            <a:off x="2562568" y="5039934"/>
            <a:ext cx="994535" cy="563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CF74859-E9FB-9B64-C4FC-EF494ACD71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573" y="5984624"/>
            <a:ext cx="10800000" cy="84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962AC0B-6CB7-3E82-089C-7D5076B0FA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90"/>
          <a:stretch/>
        </p:blipFill>
        <p:spPr>
          <a:xfrm>
            <a:off x="720000" y="692696"/>
            <a:ext cx="9980562" cy="440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327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76EBD-36C6-D4B3-6734-DB9E5C54D8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37BC9-7379-9667-C38C-AF2E7CBA401C}"/>
              </a:ext>
            </a:extLst>
          </p:cNvPr>
          <p:cNvSpPr/>
          <p:nvPr/>
        </p:nvSpPr>
        <p:spPr bwMode="auto">
          <a:xfrm>
            <a:off x="2710476" y="1468004"/>
            <a:ext cx="1733333" cy="600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491821-E28F-5D63-E2C9-87C77F84C5CA}"/>
              </a:ext>
            </a:extLst>
          </p:cNvPr>
          <p:cNvSpPr/>
          <p:nvPr/>
        </p:nvSpPr>
        <p:spPr bwMode="auto">
          <a:xfrm>
            <a:off x="2710476" y="3785869"/>
            <a:ext cx="1495238" cy="610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0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3A994A-145C-B730-77C0-5AC52538CE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4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B8A7D7-64F9-FF4C-B4AA-A0C04643D4AD}"/>
              </a:ext>
            </a:extLst>
          </p:cNvPr>
          <p:cNvSpPr/>
          <p:nvPr/>
        </p:nvSpPr>
        <p:spPr bwMode="auto">
          <a:xfrm>
            <a:off x="2277634" y="2780928"/>
            <a:ext cx="2594230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A102C1-4419-0CB7-8AA0-1536A960AAA2}"/>
              </a:ext>
            </a:extLst>
          </p:cNvPr>
          <p:cNvSpPr/>
          <p:nvPr/>
        </p:nvSpPr>
        <p:spPr bwMode="auto">
          <a:xfrm>
            <a:off x="2277634" y="4797151"/>
            <a:ext cx="2234190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E2E313B-C482-ED9C-8D38-24A78A84FB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1690420" y="1011191"/>
            <a:ext cx="3757508" cy="102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9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7CB67-7218-6503-2DEA-987498863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ECD22-79E0-8B59-6F26-544F89C1CB33}"/>
              </a:ext>
            </a:extLst>
          </p:cNvPr>
          <p:cNvSpPr/>
          <p:nvPr/>
        </p:nvSpPr>
        <p:spPr bwMode="auto">
          <a:xfrm>
            <a:off x="2281904" y="1362970"/>
            <a:ext cx="1504761" cy="60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901E4A-2198-0FCC-5709-6A585C89DA32}"/>
              </a:ext>
            </a:extLst>
          </p:cNvPr>
          <p:cNvSpPr/>
          <p:nvPr/>
        </p:nvSpPr>
        <p:spPr bwMode="auto">
          <a:xfrm>
            <a:off x="2720000" y="3689718"/>
            <a:ext cx="1657142" cy="60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A9CD8-E679-5E45-FF29-C397275910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AFB2CA-BA14-494B-80DA-3D561C24C512}"/>
              </a:ext>
            </a:extLst>
          </p:cNvPr>
          <p:cNvSpPr/>
          <p:nvPr/>
        </p:nvSpPr>
        <p:spPr bwMode="auto">
          <a:xfrm>
            <a:off x="2710476" y="1315058"/>
            <a:ext cx="1200000" cy="60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43ABF27-C689-4F7E-1BFE-5BC2C838F7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2077302" y="3645024"/>
            <a:ext cx="3061969" cy="102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98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1D94E-8861-797C-5D0D-48E7E67E9B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40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95675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712FB-B50A-D811-C06F-E78F2A2998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51BD2F-2161-9077-16B1-DA60CF945E2B}"/>
              </a:ext>
            </a:extLst>
          </p:cNvPr>
          <p:cNvSpPr/>
          <p:nvPr/>
        </p:nvSpPr>
        <p:spPr bwMode="auto">
          <a:xfrm>
            <a:off x="1358095" y="1238823"/>
            <a:ext cx="37142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B1A4DA-E898-0FAC-C851-D20762BAC4ED}"/>
              </a:ext>
            </a:extLst>
          </p:cNvPr>
          <p:cNvSpPr/>
          <p:nvPr/>
        </p:nvSpPr>
        <p:spPr bwMode="auto">
          <a:xfrm>
            <a:off x="1329523" y="2210823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D500A1B-FD5C-80D5-5713-C32D615210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8"/>
          <a:stretch/>
        </p:blipFill>
        <p:spPr>
          <a:xfrm>
            <a:off x="5375920" y="3212976"/>
            <a:ext cx="5832648" cy="362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709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BF07D7-3090-FC54-2F28-B7FFDD33A1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6744152" cy="350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370B5ED-EFAB-755F-D396-BE5A571C74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8"/>
          <a:stretch/>
        </p:blipFill>
        <p:spPr>
          <a:xfrm>
            <a:off x="6384032" y="3855975"/>
            <a:ext cx="4824536" cy="300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45632C-943D-0851-CCED-43F1253CBD1E}"/>
              </a:ext>
            </a:extLst>
          </p:cNvPr>
          <p:cNvSpPr/>
          <p:nvPr/>
        </p:nvSpPr>
        <p:spPr bwMode="auto">
          <a:xfrm>
            <a:off x="1055440" y="979228"/>
            <a:ext cx="380952" cy="40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15D029-72DF-04D6-D80B-958437B9E797}"/>
              </a:ext>
            </a:extLst>
          </p:cNvPr>
          <p:cNvSpPr/>
          <p:nvPr/>
        </p:nvSpPr>
        <p:spPr bwMode="auto">
          <a:xfrm>
            <a:off x="985953" y="2195989"/>
            <a:ext cx="485009" cy="40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98D573-44E1-9ED5-741C-0465F3C2A5DF}"/>
              </a:ext>
            </a:extLst>
          </p:cNvPr>
          <p:cNvSpPr/>
          <p:nvPr/>
        </p:nvSpPr>
        <p:spPr bwMode="auto">
          <a:xfrm>
            <a:off x="955983" y="3341739"/>
            <a:ext cx="529102" cy="40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35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6B1BB-CC84-AC2C-1B0A-7797CA7666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41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D9666E-6061-B566-B544-915F3B7373E6}"/>
              </a:ext>
            </a:extLst>
          </p:cNvPr>
          <p:cNvSpPr/>
          <p:nvPr/>
        </p:nvSpPr>
        <p:spPr bwMode="auto">
          <a:xfrm>
            <a:off x="1205562" y="1833732"/>
            <a:ext cx="239544" cy="265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BE8BC8-68A2-083A-4FFE-F686B1C0299E}"/>
              </a:ext>
            </a:extLst>
          </p:cNvPr>
          <p:cNvSpPr/>
          <p:nvPr/>
        </p:nvSpPr>
        <p:spPr bwMode="auto">
          <a:xfrm>
            <a:off x="1179665" y="4386533"/>
            <a:ext cx="297811" cy="27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73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991D6-C086-0892-4D16-076427436D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764704"/>
            <a:ext cx="7200000" cy="291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8B8890E-9284-3A8A-3AFF-4C7A1A9DDF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505021"/>
            <a:ext cx="7200000" cy="314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5CF7EC-6DCB-EE7F-7F9C-16A32D3DA459}"/>
              </a:ext>
            </a:extLst>
          </p:cNvPr>
          <p:cNvSpPr/>
          <p:nvPr/>
        </p:nvSpPr>
        <p:spPr bwMode="auto">
          <a:xfrm>
            <a:off x="2656248" y="3642884"/>
            <a:ext cx="380952" cy="400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9C5BB8-7F01-DDCE-E991-37EDF4B1F8BD}"/>
              </a:ext>
            </a:extLst>
          </p:cNvPr>
          <p:cNvSpPr/>
          <p:nvPr/>
        </p:nvSpPr>
        <p:spPr bwMode="auto">
          <a:xfrm>
            <a:off x="2630847" y="4894616"/>
            <a:ext cx="380952" cy="400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5B8A2C-0DB4-EF06-A071-1B0D645142AB}"/>
              </a:ext>
            </a:extLst>
          </p:cNvPr>
          <p:cNvSpPr/>
          <p:nvPr/>
        </p:nvSpPr>
        <p:spPr bwMode="auto">
          <a:xfrm>
            <a:off x="2620046" y="6133054"/>
            <a:ext cx="380952" cy="400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2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BA771-4092-E418-BCCD-02DBDFF353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91C57D-46DE-3161-C844-88384D0C7BD0}"/>
              </a:ext>
            </a:extLst>
          </p:cNvPr>
          <p:cNvSpPr/>
          <p:nvPr/>
        </p:nvSpPr>
        <p:spPr bwMode="auto">
          <a:xfrm>
            <a:off x="1396190" y="1229712"/>
            <a:ext cx="304761" cy="40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DCED3E-FC39-742A-5831-5CB8B28E86DB}"/>
              </a:ext>
            </a:extLst>
          </p:cNvPr>
          <p:cNvSpPr/>
          <p:nvPr/>
        </p:nvSpPr>
        <p:spPr bwMode="auto">
          <a:xfrm>
            <a:off x="1348571" y="2165111"/>
            <a:ext cx="380952" cy="39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6DC2EB-AE72-1F94-1DE4-E60EF543C5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5015880" y="3789040"/>
            <a:ext cx="6312104" cy="2876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081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F7CC08-4A7F-AB5F-F82B-CFD7D2ADD7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DB1F5E-1771-D13B-C089-E300DA2A647D}"/>
              </a:ext>
            </a:extLst>
          </p:cNvPr>
          <p:cNvSpPr/>
          <p:nvPr/>
        </p:nvSpPr>
        <p:spPr bwMode="auto">
          <a:xfrm>
            <a:off x="2977142" y="5467966"/>
            <a:ext cx="1257142" cy="609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1A1446-09C1-FF9C-C794-CCCA77BEF0F9}"/>
              </a:ext>
            </a:extLst>
          </p:cNvPr>
          <p:cNvSpPr/>
          <p:nvPr/>
        </p:nvSpPr>
        <p:spPr bwMode="auto">
          <a:xfrm>
            <a:off x="7148571" y="5467966"/>
            <a:ext cx="3038095" cy="609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B788A57-B509-C886-FBF6-7A4B301B52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2495600" y="3240477"/>
            <a:ext cx="2640415" cy="102151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D9F4FA8-04CC-831D-D956-7F145F1FE9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6672064" y="3240477"/>
            <a:ext cx="3744416" cy="102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26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42113-7136-9C09-2874-4F131B47DF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8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6A2BDF-8E2D-3DFF-70D1-BB8A1954C6C0}"/>
              </a:ext>
            </a:extLst>
          </p:cNvPr>
          <p:cNvSpPr/>
          <p:nvPr/>
        </p:nvSpPr>
        <p:spPr bwMode="auto">
          <a:xfrm>
            <a:off x="4662243" y="2245756"/>
            <a:ext cx="1095587" cy="59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07BFA9-CC75-32CE-6873-9942D68B4DA0}"/>
              </a:ext>
            </a:extLst>
          </p:cNvPr>
          <p:cNvSpPr/>
          <p:nvPr/>
        </p:nvSpPr>
        <p:spPr bwMode="auto">
          <a:xfrm>
            <a:off x="7658723" y="2536097"/>
            <a:ext cx="327739" cy="30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DE74F4-AC74-E0DA-932B-D3776649331D}"/>
              </a:ext>
            </a:extLst>
          </p:cNvPr>
          <p:cNvSpPr/>
          <p:nvPr/>
        </p:nvSpPr>
        <p:spPr bwMode="auto">
          <a:xfrm>
            <a:off x="2190147" y="3519512"/>
            <a:ext cx="1722975" cy="59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540C89-F5BA-A01E-F65A-08FBB397F498}"/>
              </a:ext>
            </a:extLst>
          </p:cNvPr>
          <p:cNvSpPr/>
          <p:nvPr/>
        </p:nvSpPr>
        <p:spPr bwMode="auto">
          <a:xfrm>
            <a:off x="7986463" y="5661248"/>
            <a:ext cx="1565922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D033DE0-4603-74AF-5EFE-E1B2626CAD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9034307" y="2252046"/>
            <a:ext cx="2246270" cy="102151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2C5F4C9-3F42-820F-1F88-6BAD4548F9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4471997" y="5718170"/>
            <a:ext cx="2704123" cy="102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2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CF926-BC54-60CC-E496-E1050F5144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952A06-B159-0C5B-E6EA-0F4D017B969C}"/>
              </a:ext>
            </a:extLst>
          </p:cNvPr>
          <p:cNvSpPr/>
          <p:nvPr/>
        </p:nvSpPr>
        <p:spPr bwMode="auto">
          <a:xfrm>
            <a:off x="7600952" y="2025000"/>
            <a:ext cx="2446560" cy="57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B45D42-08D9-817C-742E-F8B61F089C3E}"/>
              </a:ext>
            </a:extLst>
          </p:cNvPr>
          <p:cNvSpPr/>
          <p:nvPr/>
        </p:nvSpPr>
        <p:spPr bwMode="auto">
          <a:xfrm>
            <a:off x="3805185" y="4995000"/>
            <a:ext cx="1007407" cy="56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9272CA9-AEFF-4F99-ADC1-56CDDE4431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3966518" y="1990625"/>
            <a:ext cx="2921570" cy="102151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EA0160E-5C79-72B6-B3B7-D664604734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6974650" y="4961793"/>
            <a:ext cx="3031611" cy="102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8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41B20D-3541-0E40-647C-66893E0663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EFEA70-9B9C-5A87-3DC0-C4C21A2DFA0A}"/>
              </a:ext>
            </a:extLst>
          </p:cNvPr>
          <p:cNvSpPr/>
          <p:nvPr/>
        </p:nvSpPr>
        <p:spPr bwMode="auto">
          <a:xfrm>
            <a:off x="3526895" y="2162516"/>
            <a:ext cx="1302889" cy="56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9D20A3-6B08-A77E-C804-AB57935512ED}"/>
              </a:ext>
            </a:extLst>
          </p:cNvPr>
          <p:cNvSpPr/>
          <p:nvPr/>
        </p:nvSpPr>
        <p:spPr bwMode="auto">
          <a:xfrm>
            <a:off x="7767844" y="2162516"/>
            <a:ext cx="1722612" cy="551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CE4080-3D9A-ED59-D067-311284679E67}"/>
              </a:ext>
            </a:extLst>
          </p:cNvPr>
          <p:cNvSpPr/>
          <p:nvPr/>
        </p:nvSpPr>
        <p:spPr bwMode="auto">
          <a:xfrm>
            <a:off x="7321888" y="5042516"/>
            <a:ext cx="1538983" cy="56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D3FD8E-12D6-BEA1-AE8D-3410150F656F}"/>
              </a:ext>
            </a:extLst>
          </p:cNvPr>
          <p:cNvSpPr/>
          <p:nvPr/>
        </p:nvSpPr>
        <p:spPr bwMode="auto">
          <a:xfrm>
            <a:off x="3290801" y="5305130"/>
            <a:ext cx="900655" cy="288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22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086D9-C548-99DD-3BA6-EEFAD76311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4DF190F-377A-CA11-B76B-54F76C617A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1288472" y="3345525"/>
            <a:ext cx="10183528" cy="102151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BCC6CB3-5D16-A1DC-7EAB-132009AA19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1288472" y="4639731"/>
            <a:ext cx="10183528" cy="102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80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E91B0-9848-E3D2-0C18-4FD48779BC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1847061-B213-4446-A4E9-7966101253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546"/>
          <a:stretch/>
        </p:blipFill>
        <p:spPr>
          <a:xfrm>
            <a:off x="1253972" y="2176044"/>
            <a:ext cx="10183528" cy="101535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BAAA236-B552-F7D3-59C3-D9F7E38450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546"/>
          <a:stretch/>
        </p:blipFill>
        <p:spPr>
          <a:xfrm>
            <a:off x="1253972" y="3490468"/>
            <a:ext cx="10183528" cy="101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3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6D91E-1DAB-17E5-08B2-B94FF55A0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89FB6B0-63A1-F3F9-BB96-ADEF08A87E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977"/>
          <a:stretch/>
        </p:blipFill>
        <p:spPr>
          <a:xfrm>
            <a:off x="1318070" y="3077427"/>
            <a:ext cx="10034513" cy="9838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0C3B6E8-4165-C6EC-F2DC-048B741CA1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977"/>
          <a:stretch/>
        </p:blipFill>
        <p:spPr>
          <a:xfrm>
            <a:off x="1318069" y="4371633"/>
            <a:ext cx="10034513" cy="98389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E511B9-4537-C8DC-1FC8-81160581F5AC}"/>
              </a:ext>
            </a:extLst>
          </p:cNvPr>
          <p:cNvSpPr/>
          <p:nvPr/>
        </p:nvSpPr>
        <p:spPr bwMode="auto">
          <a:xfrm>
            <a:off x="1775520" y="4091511"/>
            <a:ext cx="8568952" cy="56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5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7A4A96-E4DE-7B2F-E8B5-0FEE2FF2F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E3232FB-3421-7493-5A2C-0184DCDD7B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747"/>
          <a:stretch/>
        </p:blipFill>
        <p:spPr>
          <a:xfrm>
            <a:off x="1258804" y="2170996"/>
            <a:ext cx="10093780" cy="99981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72BF186-778F-A254-6567-1A415F7EE9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747"/>
          <a:stretch/>
        </p:blipFill>
        <p:spPr>
          <a:xfrm>
            <a:off x="1258804" y="3352634"/>
            <a:ext cx="10093780" cy="99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27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3D25ED-40ED-641A-20A4-BD8B738D03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AA2C90-D56F-C1A9-D667-9A4727218F66}"/>
              </a:ext>
            </a:extLst>
          </p:cNvPr>
          <p:cNvSpPr/>
          <p:nvPr/>
        </p:nvSpPr>
        <p:spPr bwMode="auto">
          <a:xfrm>
            <a:off x="1217079" y="1198886"/>
            <a:ext cx="270469" cy="30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374214-D8A6-CE86-C8D2-067E8C794B65}"/>
              </a:ext>
            </a:extLst>
          </p:cNvPr>
          <p:cNvSpPr/>
          <p:nvPr/>
        </p:nvSpPr>
        <p:spPr bwMode="auto">
          <a:xfrm>
            <a:off x="1180529" y="4082546"/>
            <a:ext cx="336259" cy="30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01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2CDB1-3446-8D0B-7526-7387456C9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C96FC7C-1728-CEE0-AA51-3DC12831D5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227"/>
          <a:stretch/>
        </p:blipFill>
        <p:spPr>
          <a:xfrm>
            <a:off x="1369160" y="3039287"/>
            <a:ext cx="10093780" cy="96771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B241DDC-D4F4-2D3A-3EEE-BBFFCA9E5D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227"/>
          <a:stretch/>
        </p:blipFill>
        <p:spPr>
          <a:xfrm>
            <a:off x="1369160" y="4333493"/>
            <a:ext cx="10093780" cy="967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49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E9DE9-FB92-0C59-BC47-CE37214DD1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2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BAE6C4-E0E1-F97D-97AA-3A7D3DBD1D03}"/>
              </a:ext>
            </a:extLst>
          </p:cNvPr>
          <p:cNvSpPr/>
          <p:nvPr/>
        </p:nvSpPr>
        <p:spPr bwMode="auto">
          <a:xfrm>
            <a:off x="3408154" y="3487944"/>
            <a:ext cx="1354887" cy="461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562743-A45F-168A-FCED-B2933B39E15B}"/>
              </a:ext>
            </a:extLst>
          </p:cNvPr>
          <p:cNvSpPr/>
          <p:nvPr/>
        </p:nvSpPr>
        <p:spPr bwMode="auto">
          <a:xfrm>
            <a:off x="6038653" y="3487944"/>
            <a:ext cx="908063" cy="461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8B922C-98A3-1B47-24E2-9FF78CDF9C5E}"/>
              </a:ext>
            </a:extLst>
          </p:cNvPr>
          <p:cNvSpPr/>
          <p:nvPr/>
        </p:nvSpPr>
        <p:spPr bwMode="auto">
          <a:xfrm>
            <a:off x="2207568" y="5949281"/>
            <a:ext cx="559175" cy="41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31EDEA2-8D29-D99C-0A02-D22FFABCD1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592"/>
          <a:stretch/>
        </p:blipFill>
        <p:spPr>
          <a:xfrm>
            <a:off x="3503712" y="5717238"/>
            <a:ext cx="2592288" cy="101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9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A96D4-1B4F-4B30-9E1E-74FADA1270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BF1CA7-6226-4123-FB51-C88A40891A35}"/>
              </a:ext>
            </a:extLst>
          </p:cNvPr>
          <p:cNvSpPr/>
          <p:nvPr/>
        </p:nvSpPr>
        <p:spPr bwMode="auto">
          <a:xfrm>
            <a:off x="2215238" y="2134725"/>
            <a:ext cx="1066666" cy="609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B80BE2-A59A-ACE5-DB19-E919F0A5B110}"/>
              </a:ext>
            </a:extLst>
          </p:cNvPr>
          <p:cNvSpPr/>
          <p:nvPr/>
        </p:nvSpPr>
        <p:spPr bwMode="auto">
          <a:xfrm>
            <a:off x="3281904" y="4221088"/>
            <a:ext cx="180598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00D150-2C85-012A-9F4C-15CFA2CF38A7}"/>
              </a:ext>
            </a:extLst>
          </p:cNvPr>
          <p:cNvSpPr/>
          <p:nvPr/>
        </p:nvSpPr>
        <p:spPr bwMode="auto">
          <a:xfrm>
            <a:off x="7015238" y="4383932"/>
            <a:ext cx="1533332" cy="609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7E94E56-D5A1-9184-C191-6CCE068968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686"/>
          <a:stretch/>
        </p:blipFill>
        <p:spPr>
          <a:xfrm>
            <a:off x="6062464" y="2134725"/>
            <a:ext cx="2347995" cy="107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1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00FEC-1EC7-EC6C-4DF3-9AE2830DAE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2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E2EF62-56C4-7C4B-97C8-0956BE8CB44C}"/>
              </a:ext>
            </a:extLst>
          </p:cNvPr>
          <p:cNvSpPr/>
          <p:nvPr/>
        </p:nvSpPr>
        <p:spPr bwMode="auto">
          <a:xfrm>
            <a:off x="1406373" y="2252000"/>
            <a:ext cx="376095" cy="40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E3DC73-0C0F-286C-4617-5B28330E27CF}"/>
              </a:ext>
            </a:extLst>
          </p:cNvPr>
          <p:cNvSpPr/>
          <p:nvPr/>
        </p:nvSpPr>
        <p:spPr bwMode="auto">
          <a:xfrm>
            <a:off x="1425178" y="3183764"/>
            <a:ext cx="347887" cy="39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1D4DAB-6000-E501-EA35-BEB1FDEECD35}"/>
              </a:ext>
            </a:extLst>
          </p:cNvPr>
          <p:cNvSpPr/>
          <p:nvPr/>
        </p:nvSpPr>
        <p:spPr bwMode="auto">
          <a:xfrm>
            <a:off x="1415775" y="4115529"/>
            <a:ext cx="385497" cy="39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DC7849-36C5-CBA0-520D-4A20E58E31B6}"/>
              </a:ext>
            </a:extLst>
          </p:cNvPr>
          <p:cNvSpPr/>
          <p:nvPr/>
        </p:nvSpPr>
        <p:spPr bwMode="auto">
          <a:xfrm>
            <a:off x="1434580" y="5047294"/>
            <a:ext cx="319680" cy="38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E6DA5A-2975-DD91-4ED9-65A687939422}"/>
              </a:ext>
            </a:extLst>
          </p:cNvPr>
          <p:cNvSpPr/>
          <p:nvPr/>
        </p:nvSpPr>
        <p:spPr bwMode="auto">
          <a:xfrm>
            <a:off x="1378166" y="5979058"/>
            <a:ext cx="441911" cy="39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87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CE71C-8E8B-9C07-425C-52AC1F3920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7021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1CC97-4AE9-D64C-28AB-CF6615D253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28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61353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B32331-3EB4-DD22-1E38-C94E7CB649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5DA49C-B18F-FDC0-9509-D36C10FAC7AA}"/>
              </a:ext>
            </a:extLst>
          </p:cNvPr>
          <p:cNvSpPr/>
          <p:nvPr/>
        </p:nvSpPr>
        <p:spPr bwMode="auto">
          <a:xfrm>
            <a:off x="4196190" y="1211025"/>
            <a:ext cx="400000" cy="411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94BC04-7DD0-22CD-B5E7-5A720D9F7327}"/>
              </a:ext>
            </a:extLst>
          </p:cNvPr>
          <p:cNvSpPr/>
          <p:nvPr/>
        </p:nvSpPr>
        <p:spPr bwMode="auto">
          <a:xfrm>
            <a:off x="6177142" y="1220586"/>
            <a:ext cx="438095" cy="401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6F0E91-4FE8-11C5-F68A-DECECACE8B2C}"/>
              </a:ext>
            </a:extLst>
          </p:cNvPr>
          <p:cNvSpPr/>
          <p:nvPr/>
        </p:nvSpPr>
        <p:spPr bwMode="auto">
          <a:xfrm>
            <a:off x="8186666" y="1220586"/>
            <a:ext cx="304761" cy="401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15DFBC-FD0E-A8AE-8A5D-A7046F6C8096}"/>
              </a:ext>
            </a:extLst>
          </p:cNvPr>
          <p:cNvSpPr/>
          <p:nvPr/>
        </p:nvSpPr>
        <p:spPr bwMode="auto">
          <a:xfrm>
            <a:off x="10081904" y="1220586"/>
            <a:ext cx="352380" cy="401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B6EE2C-58BD-B038-9226-A0FF54E0D3ED}"/>
              </a:ext>
            </a:extLst>
          </p:cNvPr>
          <p:cNvSpPr/>
          <p:nvPr/>
        </p:nvSpPr>
        <p:spPr bwMode="auto">
          <a:xfrm>
            <a:off x="1262857" y="2205371"/>
            <a:ext cx="380952" cy="411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EA39C0-2BD8-09B4-266B-889B2532AF88}"/>
              </a:ext>
            </a:extLst>
          </p:cNvPr>
          <p:cNvSpPr/>
          <p:nvPr/>
        </p:nvSpPr>
        <p:spPr bwMode="auto">
          <a:xfrm>
            <a:off x="3234285" y="2214932"/>
            <a:ext cx="314285" cy="392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A17FBB-97DF-1721-8049-68BF557B8856}"/>
              </a:ext>
            </a:extLst>
          </p:cNvPr>
          <p:cNvSpPr/>
          <p:nvPr/>
        </p:nvSpPr>
        <p:spPr bwMode="auto">
          <a:xfrm>
            <a:off x="5158095" y="2214932"/>
            <a:ext cx="380952" cy="392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95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ECF7F-CA03-54F7-1411-FAC11EFFCC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73FD0E3-53EF-5DD3-F00F-D867C8C726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014"/>
          <a:stretch/>
        </p:blipFill>
        <p:spPr>
          <a:xfrm>
            <a:off x="5519936" y="4834785"/>
            <a:ext cx="2952328" cy="97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29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BE71F-AF70-9240-1E76-3A1ABBA704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3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B88DF6-7F17-4499-D9C0-2995B09455D1}"/>
              </a:ext>
            </a:extLst>
          </p:cNvPr>
          <p:cNvSpPr/>
          <p:nvPr/>
        </p:nvSpPr>
        <p:spPr bwMode="auto">
          <a:xfrm>
            <a:off x="6904834" y="1195315"/>
            <a:ext cx="730795" cy="49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206B61-C515-A4F5-5C7D-5D6BF71092A1}"/>
              </a:ext>
            </a:extLst>
          </p:cNvPr>
          <p:cNvSpPr/>
          <p:nvPr/>
        </p:nvSpPr>
        <p:spPr bwMode="auto">
          <a:xfrm>
            <a:off x="3027773" y="3898203"/>
            <a:ext cx="1207735" cy="485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6B00059-B4D6-AD70-5C44-571C3F3A6F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095"/>
          <a:stretch/>
        </p:blipFill>
        <p:spPr>
          <a:xfrm>
            <a:off x="6600056" y="5661109"/>
            <a:ext cx="2448272" cy="100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7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EE369-B3C8-00CE-4C02-0405B564CB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11665D-13C5-5E48-EFE6-5D092C596F6A}"/>
              </a:ext>
            </a:extLst>
          </p:cNvPr>
          <p:cNvSpPr/>
          <p:nvPr/>
        </p:nvSpPr>
        <p:spPr bwMode="auto">
          <a:xfrm>
            <a:off x="8758095" y="1181793"/>
            <a:ext cx="1514285" cy="600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C6056F-8559-BB3F-4F37-758FBE1782F4}"/>
              </a:ext>
            </a:extLst>
          </p:cNvPr>
          <p:cNvSpPr/>
          <p:nvPr/>
        </p:nvSpPr>
        <p:spPr bwMode="auto">
          <a:xfrm>
            <a:off x="3577142" y="4509877"/>
            <a:ext cx="1076190" cy="610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3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17007-57E8-5238-A3BF-89EA46AF04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975E89-383F-50FD-964D-8794E4F39D0B}"/>
              </a:ext>
            </a:extLst>
          </p:cNvPr>
          <p:cNvSpPr/>
          <p:nvPr/>
        </p:nvSpPr>
        <p:spPr bwMode="auto">
          <a:xfrm>
            <a:off x="1320000" y="1267812"/>
            <a:ext cx="428571" cy="400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568F2B-5FB2-1028-5945-24CFF55CE0D8}"/>
              </a:ext>
            </a:extLst>
          </p:cNvPr>
          <p:cNvSpPr/>
          <p:nvPr/>
        </p:nvSpPr>
        <p:spPr bwMode="auto">
          <a:xfrm>
            <a:off x="1367619" y="4092348"/>
            <a:ext cx="352380" cy="39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78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0214E-76E7-6F54-F65E-F03DAF1D02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B360C5-23D5-2EE5-97BF-6E40E13470CB}"/>
              </a:ext>
            </a:extLst>
          </p:cNvPr>
          <p:cNvSpPr/>
          <p:nvPr/>
        </p:nvSpPr>
        <p:spPr bwMode="auto">
          <a:xfrm>
            <a:off x="4881904" y="4652815"/>
            <a:ext cx="1876190" cy="61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6E8C710-A9E3-D815-4EDA-767D68DAF1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103"/>
          <a:stretch/>
        </p:blipFill>
        <p:spPr>
          <a:xfrm>
            <a:off x="3541345" y="2304372"/>
            <a:ext cx="2410639" cy="112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7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0EB7B-B785-11D6-1646-2797A1F108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4A129F-CDB6-E0E6-BCAB-81149CB0F168}"/>
              </a:ext>
            </a:extLst>
          </p:cNvPr>
          <p:cNvSpPr/>
          <p:nvPr/>
        </p:nvSpPr>
        <p:spPr bwMode="auto">
          <a:xfrm>
            <a:off x="4899301" y="2666117"/>
            <a:ext cx="248685" cy="29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083854-8E48-4839-11F3-063582661A10}"/>
              </a:ext>
            </a:extLst>
          </p:cNvPr>
          <p:cNvSpPr/>
          <p:nvPr/>
        </p:nvSpPr>
        <p:spPr bwMode="auto">
          <a:xfrm>
            <a:off x="2585142" y="4104388"/>
            <a:ext cx="276317" cy="28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E3E797-DB84-E893-4F79-DE163C2341B6}"/>
              </a:ext>
            </a:extLst>
          </p:cNvPr>
          <p:cNvSpPr/>
          <p:nvPr/>
        </p:nvSpPr>
        <p:spPr bwMode="auto">
          <a:xfrm>
            <a:off x="3807847" y="5535745"/>
            <a:ext cx="317765" cy="29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92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10C4B-4BAC-6753-1B16-D5A4849487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2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D6ADB-0107-A844-3B71-C330125D0AB1}"/>
              </a:ext>
            </a:extLst>
          </p:cNvPr>
          <p:cNvSpPr/>
          <p:nvPr/>
        </p:nvSpPr>
        <p:spPr bwMode="auto">
          <a:xfrm>
            <a:off x="3272380" y="1114897"/>
            <a:ext cx="371428" cy="419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6B8CCE-2FF3-EE39-B7B0-4A9B27551691}"/>
              </a:ext>
            </a:extLst>
          </p:cNvPr>
          <p:cNvSpPr/>
          <p:nvPr/>
        </p:nvSpPr>
        <p:spPr bwMode="auto">
          <a:xfrm>
            <a:off x="3281904" y="4039523"/>
            <a:ext cx="314285" cy="400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95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0A6050-F367-9AE5-F2F3-C088293EC9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5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77717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3B80B-4497-E8F7-894A-130764A054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16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EA97F0-CF1B-FBE8-723B-B82847A5B507}"/>
              </a:ext>
            </a:extLst>
          </p:cNvPr>
          <p:cNvSpPr/>
          <p:nvPr/>
        </p:nvSpPr>
        <p:spPr bwMode="auto">
          <a:xfrm>
            <a:off x="6843998" y="1863511"/>
            <a:ext cx="236609" cy="292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57C167-6743-F2FE-5BDB-6270D8D1BBAC}"/>
              </a:ext>
            </a:extLst>
          </p:cNvPr>
          <p:cNvSpPr/>
          <p:nvPr/>
        </p:nvSpPr>
        <p:spPr bwMode="auto">
          <a:xfrm>
            <a:off x="2898195" y="5408662"/>
            <a:ext cx="271404" cy="29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50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1CDA8A-9119-ADBF-8B38-78FC56C3A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93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B796F2-3DAF-86E0-BA60-0E57101EEAA3}"/>
              </a:ext>
            </a:extLst>
          </p:cNvPr>
          <p:cNvSpPr/>
          <p:nvPr/>
        </p:nvSpPr>
        <p:spPr bwMode="auto">
          <a:xfrm>
            <a:off x="2426362" y="1067154"/>
            <a:ext cx="291794" cy="260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008826-6C56-B19A-3BA7-7B5294C93759}"/>
              </a:ext>
            </a:extLst>
          </p:cNvPr>
          <p:cNvSpPr/>
          <p:nvPr/>
        </p:nvSpPr>
        <p:spPr bwMode="auto">
          <a:xfrm>
            <a:off x="2451735" y="3649004"/>
            <a:ext cx="253734" cy="266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B85A10-CDEB-6255-7817-EE383F91DF49}"/>
              </a:ext>
            </a:extLst>
          </p:cNvPr>
          <p:cNvSpPr/>
          <p:nvPr/>
        </p:nvSpPr>
        <p:spPr bwMode="auto">
          <a:xfrm>
            <a:off x="5572666" y="4943101"/>
            <a:ext cx="234704" cy="266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35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1C818-0B08-C030-ADA0-191A11A961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858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4ECA3-42B2-3303-4AB0-146870EAE7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C4014B-4763-76A7-E737-7FF400AB29E1}"/>
              </a:ext>
            </a:extLst>
          </p:cNvPr>
          <p:cNvSpPr/>
          <p:nvPr/>
        </p:nvSpPr>
        <p:spPr bwMode="auto">
          <a:xfrm>
            <a:off x="1358095" y="1267411"/>
            <a:ext cx="37142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4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C32C9-47D1-7DF0-D7B3-D6448F29FD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BD526D-B78E-0762-2636-850C9DFA43A4}"/>
              </a:ext>
            </a:extLst>
          </p:cNvPr>
          <p:cNvSpPr/>
          <p:nvPr/>
        </p:nvSpPr>
        <p:spPr bwMode="auto">
          <a:xfrm>
            <a:off x="1367619" y="1219621"/>
            <a:ext cx="352380" cy="400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BD9799-D88A-FF20-B290-C15F5E5EF811}"/>
              </a:ext>
            </a:extLst>
          </p:cNvPr>
          <p:cNvSpPr/>
          <p:nvPr/>
        </p:nvSpPr>
        <p:spPr bwMode="auto">
          <a:xfrm>
            <a:off x="1367619" y="4029174"/>
            <a:ext cx="380952" cy="409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2CB69-47A0-0427-3710-5D8683287B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6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2284EF-D185-6171-98ED-030D3883BAAE}"/>
              </a:ext>
            </a:extLst>
          </p:cNvPr>
          <p:cNvSpPr/>
          <p:nvPr/>
        </p:nvSpPr>
        <p:spPr bwMode="auto">
          <a:xfrm>
            <a:off x="1329523" y="1143450"/>
            <a:ext cx="438095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9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D8DE0-E64B-E08C-390C-FA7C40F87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6F36F6-FE46-FDEC-C063-4BA179315801}"/>
              </a:ext>
            </a:extLst>
          </p:cNvPr>
          <p:cNvSpPr/>
          <p:nvPr/>
        </p:nvSpPr>
        <p:spPr bwMode="auto">
          <a:xfrm>
            <a:off x="3570077" y="2615190"/>
            <a:ext cx="1102971" cy="300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FBA7FB-9A9B-2B86-4197-8AD4B399EB38}"/>
              </a:ext>
            </a:extLst>
          </p:cNvPr>
          <p:cNvSpPr/>
          <p:nvPr/>
        </p:nvSpPr>
        <p:spPr bwMode="auto">
          <a:xfrm>
            <a:off x="4125974" y="4461570"/>
            <a:ext cx="952967" cy="556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BBE1D6C-399C-4658-CF01-6EBE84B829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4151784" y="5633748"/>
            <a:ext cx="3699907" cy="102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2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951C1-6E7F-5238-950B-EDAFCE9BE4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0EFDD8-E472-8F5C-943D-F50E2605B316}"/>
              </a:ext>
            </a:extLst>
          </p:cNvPr>
          <p:cNvSpPr/>
          <p:nvPr/>
        </p:nvSpPr>
        <p:spPr bwMode="auto">
          <a:xfrm>
            <a:off x="3091428" y="1419798"/>
            <a:ext cx="1000000" cy="323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A4A9C2-756B-26DE-04BB-4087F5817A41}"/>
              </a:ext>
            </a:extLst>
          </p:cNvPr>
          <p:cNvSpPr/>
          <p:nvPr/>
        </p:nvSpPr>
        <p:spPr bwMode="auto">
          <a:xfrm>
            <a:off x="4329523" y="2439254"/>
            <a:ext cx="1057142" cy="609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E3FD52E-3677-19B3-1A49-36CD095B0C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70"/>
          <a:stretch/>
        </p:blipFill>
        <p:spPr>
          <a:xfrm>
            <a:off x="3647729" y="4725144"/>
            <a:ext cx="3384376" cy="102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4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2024-01-05T09:59:11Z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