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11D9EF4-0C42-4689-F120-2EF845078B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96952"/>
            <a:ext cx="9000000" cy="6583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C9368-5A02-968E-0DC3-45819539D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BF32E1-DE9C-C71F-8DFB-27733AB85482}"/>
              </a:ext>
            </a:extLst>
          </p:cNvPr>
          <p:cNvSpPr/>
          <p:nvPr/>
        </p:nvSpPr>
        <p:spPr bwMode="auto">
          <a:xfrm>
            <a:off x="1348571" y="1162701"/>
            <a:ext cx="380952" cy="390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899DBB-E0B3-72E6-9889-9C1AA6ADD02A}"/>
              </a:ext>
            </a:extLst>
          </p:cNvPr>
          <p:cNvSpPr/>
          <p:nvPr/>
        </p:nvSpPr>
        <p:spPr bwMode="auto">
          <a:xfrm>
            <a:off x="1396190" y="2068531"/>
            <a:ext cx="304761" cy="4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A7DA8A-D4D2-3868-DC8D-ACCFDB359DDF}"/>
              </a:ext>
            </a:extLst>
          </p:cNvPr>
          <p:cNvSpPr/>
          <p:nvPr/>
        </p:nvSpPr>
        <p:spPr bwMode="auto">
          <a:xfrm>
            <a:off x="1348571" y="2964826"/>
            <a:ext cx="380952" cy="4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77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8F15C-415E-FA51-7F44-E138ABAD0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2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08B609-5FB2-6F65-FFFF-C92776D9AF3C}"/>
              </a:ext>
            </a:extLst>
          </p:cNvPr>
          <p:cNvSpPr/>
          <p:nvPr/>
        </p:nvSpPr>
        <p:spPr bwMode="auto">
          <a:xfrm>
            <a:off x="1329769" y="2108952"/>
            <a:ext cx="334120" cy="359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7F074C-C757-23DD-EEBF-84B441A76548}"/>
              </a:ext>
            </a:extLst>
          </p:cNvPr>
          <p:cNvSpPr/>
          <p:nvPr/>
        </p:nvSpPr>
        <p:spPr bwMode="auto">
          <a:xfrm>
            <a:off x="1304710" y="5402769"/>
            <a:ext cx="384238" cy="351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03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85CD1-FB24-A727-701C-1FBA87D84D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EA059B-9C3F-A960-BECB-1118AAFB6F7C}"/>
              </a:ext>
            </a:extLst>
          </p:cNvPr>
          <p:cNvSpPr/>
          <p:nvPr/>
        </p:nvSpPr>
        <p:spPr bwMode="auto">
          <a:xfrm>
            <a:off x="1358095" y="1314914"/>
            <a:ext cx="371428" cy="409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85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6C600-D859-CCD1-D91D-8F1718B591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423FFB-C1A4-A4AD-15C3-7B123C07AB5B}"/>
              </a:ext>
            </a:extLst>
          </p:cNvPr>
          <p:cNvSpPr/>
          <p:nvPr/>
        </p:nvSpPr>
        <p:spPr bwMode="auto">
          <a:xfrm>
            <a:off x="1367619" y="1296000"/>
            <a:ext cx="352380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BE0DA1-5301-1767-8D19-C450CC4DE587}"/>
              </a:ext>
            </a:extLst>
          </p:cNvPr>
          <p:cNvSpPr/>
          <p:nvPr/>
        </p:nvSpPr>
        <p:spPr bwMode="auto">
          <a:xfrm>
            <a:off x="1367619" y="4107176"/>
            <a:ext cx="352380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15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513DB-5F38-048D-A690-22B0510FA8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41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E378E7-B8B0-F29F-4734-0141C97A3AE3}"/>
              </a:ext>
            </a:extLst>
          </p:cNvPr>
          <p:cNvSpPr/>
          <p:nvPr/>
        </p:nvSpPr>
        <p:spPr bwMode="auto">
          <a:xfrm>
            <a:off x="2940639" y="3246195"/>
            <a:ext cx="1068237" cy="41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DC8D0D-1797-A8BF-5AE8-54A280185B88}"/>
              </a:ext>
            </a:extLst>
          </p:cNvPr>
          <p:cNvSpPr/>
          <p:nvPr/>
        </p:nvSpPr>
        <p:spPr bwMode="auto">
          <a:xfrm>
            <a:off x="2830578" y="4133844"/>
            <a:ext cx="615045" cy="41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FE7E1D-8999-FE16-9FFB-E8557F0DAA9C}"/>
              </a:ext>
            </a:extLst>
          </p:cNvPr>
          <p:cNvSpPr/>
          <p:nvPr/>
        </p:nvSpPr>
        <p:spPr bwMode="auto">
          <a:xfrm>
            <a:off x="3471521" y="5481516"/>
            <a:ext cx="595623" cy="41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A34834-E758-3E44-518A-D1C1F09F03D1}"/>
              </a:ext>
            </a:extLst>
          </p:cNvPr>
          <p:cNvSpPr/>
          <p:nvPr/>
        </p:nvSpPr>
        <p:spPr bwMode="auto">
          <a:xfrm>
            <a:off x="6423741" y="5481516"/>
            <a:ext cx="912857" cy="41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36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BCBB53-66ED-4E6C-CA2D-CA1B1663DF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27D8891-8C3B-1673-2177-DD6C329E6C7D}"/>
              </a:ext>
            </a:extLst>
          </p:cNvPr>
          <p:cNvSpPr/>
          <p:nvPr/>
        </p:nvSpPr>
        <p:spPr bwMode="auto">
          <a:xfrm>
            <a:off x="1631504" y="5445224"/>
            <a:ext cx="6698019" cy="82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CF63EEAE-53ED-F507-E8E6-CBF073E0E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074" y="3263777"/>
            <a:ext cx="10089509" cy="129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31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00063-8641-2BC4-AC09-CA675D8080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191DB1-54C1-9A8B-C285-24676663F186}"/>
              </a:ext>
            </a:extLst>
          </p:cNvPr>
          <p:cNvSpPr/>
          <p:nvPr/>
        </p:nvSpPr>
        <p:spPr bwMode="auto">
          <a:xfrm>
            <a:off x="1631504" y="1844824"/>
            <a:ext cx="10089509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189592-C64A-CFD3-154B-7F20942B85EF}"/>
              </a:ext>
            </a:extLst>
          </p:cNvPr>
          <p:cNvSpPr/>
          <p:nvPr/>
        </p:nvSpPr>
        <p:spPr bwMode="auto">
          <a:xfrm>
            <a:off x="1320000" y="3460610"/>
            <a:ext cx="1123809" cy="610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99534BE-BFA1-E5BF-DF8F-FC31921A5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293" y="5470625"/>
            <a:ext cx="10089509" cy="129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50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2BCD9-32F6-3CD3-FC0C-24DAD3D0BC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6169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94F76C-A960-80CD-7D3B-7AFB18503CC2}"/>
              </a:ext>
            </a:extLst>
          </p:cNvPr>
          <p:cNvSpPr/>
          <p:nvPr/>
        </p:nvSpPr>
        <p:spPr bwMode="auto">
          <a:xfrm>
            <a:off x="2863652" y="2056220"/>
            <a:ext cx="201307" cy="223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0E09D0-BDB8-9F4F-DFCB-4AF852EC222D}"/>
              </a:ext>
            </a:extLst>
          </p:cNvPr>
          <p:cNvSpPr/>
          <p:nvPr/>
        </p:nvSpPr>
        <p:spPr bwMode="auto">
          <a:xfrm>
            <a:off x="3554627" y="2567978"/>
            <a:ext cx="217629" cy="239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DD913B-599D-378C-1253-DE459E95F010}"/>
              </a:ext>
            </a:extLst>
          </p:cNvPr>
          <p:cNvSpPr/>
          <p:nvPr/>
        </p:nvSpPr>
        <p:spPr bwMode="auto">
          <a:xfrm>
            <a:off x="2961586" y="3607827"/>
            <a:ext cx="179544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DD6A28-FC5A-3FAD-0483-835DEC66C9F0}"/>
              </a:ext>
            </a:extLst>
          </p:cNvPr>
          <p:cNvSpPr/>
          <p:nvPr/>
        </p:nvSpPr>
        <p:spPr bwMode="auto">
          <a:xfrm>
            <a:off x="4664538" y="5164878"/>
            <a:ext cx="250274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784E40-DA66-D4CE-B2CE-5BF0D241C6E1}"/>
              </a:ext>
            </a:extLst>
          </p:cNvPr>
          <p:cNvSpPr/>
          <p:nvPr/>
        </p:nvSpPr>
        <p:spPr bwMode="auto">
          <a:xfrm>
            <a:off x="2123711" y="5676636"/>
            <a:ext cx="223070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454DB1-6094-1F2A-6C55-BD300613D4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42" y="1853552"/>
            <a:ext cx="4919944" cy="243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668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0AFB1-1426-24B8-B1A1-B3285713B9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4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6164989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2024-01-05T04:29:15Z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