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D809CBE-C01E-97DD-2631-89D0F3FA2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3091289"/>
            <a:ext cx="9000000" cy="6754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85ED4D-9549-6404-B581-8607B0EABA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144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9671CAF-1081-C916-E35D-6FE5EE7FED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023" b="29338"/>
          <a:stretch/>
        </p:blipFill>
        <p:spPr>
          <a:xfrm>
            <a:off x="4045400" y="2996952"/>
            <a:ext cx="4210839" cy="720080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E2368B52-EBBF-1E43-7AB0-F407481EE6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023" b="29338"/>
          <a:stretch/>
        </p:blipFill>
        <p:spPr>
          <a:xfrm>
            <a:off x="753658" y="3758282"/>
            <a:ext cx="7502581" cy="720080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00D10FE3-B5CA-B671-7610-8230140B55D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023" b="29338"/>
          <a:stretch/>
        </p:blipFill>
        <p:spPr>
          <a:xfrm>
            <a:off x="720000" y="4519612"/>
            <a:ext cx="7502581" cy="720080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10B5143A-AED5-4BDD-8FE5-B4F080C354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023" b="29338"/>
          <a:stretch/>
        </p:blipFill>
        <p:spPr>
          <a:xfrm>
            <a:off x="720000" y="5285362"/>
            <a:ext cx="7502581" cy="720080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1C123266-62DE-EEF5-F34D-DE85B15A94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023" b="29338"/>
          <a:stretch/>
        </p:blipFill>
        <p:spPr>
          <a:xfrm>
            <a:off x="719999" y="6005442"/>
            <a:ext cx="7502581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9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363DDC-819B-E236-AF7D-A817805E83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0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164A86A-E8DF-AFE6-EEA7-9D8C63B631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7907" b="29338"/>
          <a:stretch/>
        </p:blipFill>
        <p:spPr>
          <a:xfrm>
            <a:off x="720000" y="972000"/>
            <a:ext cx="10632584" cy="1016840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B7E75BAF-ACA6-959C-D7DA-1CBEC4D0AB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2797" b="29338"/>
          <a:stretch/>
        </p:blipFill>
        <p:spPr>
          <a:xfrm>
            <a:off x="720000" y="1988840"/>
            <a:ext cx="10632584" cy="1080120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DC9E1331-D92E-B3A1-AE16-1F832F65E1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7907" b="29338"/>
          <a:stretch/>
        </p:blipFill>
        <p:spPr>
          <a:xfrm>
            <a:off x="720996" y="3125478"/>
            <a:ext cx="10632584" cy="1016840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425C9CB6-F647-D702-D398-58F611C96C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7907" b="29338"/>
          <a:stretch/>
        </p:blipFill>
        <p:spPr>
          <a:xfrm>
            <a:off x="720000" y="4192773"/>
            <a:ext cx="10632584" cy="1016840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DB012432-1414-CC1B-C192-C20A48D248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7907" b="29338"/>
          <a:stretch/>
        </p:blipFill>
        <p:spPr>
          <a:xfrm>
            <a:off x="720000" y="5282856"/>
            <a:ext cx="10632584" cy="1016840"/>
          </a:xfrm>
          <a:prstGeom prst="rect">
            <a:avLst/>
          </a:prstGeom>
        </p:spPr>
      </p:pic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85B482B0-E29F-D588-E80C-EC75C5ED3A32}"/>
              </a:ext>
            </a:extLst>
          </p:cNvPr>
          <p:cNvSpPr/>
          <p:nvPr/>
        </p:nvSpPr>
        <p:spPr bwMode="auto">
          <a:xfrm>
            <a:off x="983432" y="972000"/>
            <a:ext cx="10441160" cy="391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9E5D4B30-5879-0708-4346-3BAD3C3A64D8}"/>
              </a:ext>
            </a:extLst>
          </p:cNvPr>
          <p:cNvSpPr/>
          <p:nvPr/>
        </p:nvSpPr>
        <p:spPr bwMode="auto">
          <a:xfrm>
            <a:off x="947428" y="2007536"/>
            <a:ext cx="10441160" cy="391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AA948A0D-BC12-71EA-F839-F1E8142E82F5}"/>
              </a:ext>
            </a:extLst>
          </p:cNvPr>
          <p:cNvSpPr/>
          <p:nvPr/>
        </p:nvSpPr>
        <p:spPr bwMode="auto">
          <a:xfrm>
            <a:off x="815712" y="3068960"/>
            <a:ext cx="10441160" cy="391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96B580CD-0CDD-0EDA-E65D-F73F2E4EBCEC}"/>
              </a:ext>
            </a:extLst>
          </p:cNvPr>
          <p:cNvSpPr/>
          <p:nvPr/>
        </p:nvSpPr>
        <p:spPr bwMode="auto">
          <a:xfrm>
            <a:off x="805830" y="4119530"/>
            <a:ext cx="10441160" cy="391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97F192B3-DBC9-F934-79E0-36B6E8AE5549}"/>
              </a:ext>
            </a:extLst>
          </p:cNvPr>
          <p:cNvSpPr/>
          <p:nvPr/>
        </p:nvSpPr>
        <p:spPr bwMode="auto">
          <a:xfrm>
            <a:off x="727850" y="5217375"/>
            <a:ext cx="10441160" cy="391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060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98651B-79B8-BDDC-BBE5-72AA458951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0689348-CCD0-1CF6-FA50-8D81208CDB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7670"/>
          <a:stretch/>
        </p:blipFill>
        <p:spPr>
          <a:xfrm>
            <a:off x="2495600" y="2249372"/>
            <a:ext cx="4248472" cy="93610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1511D7D-AD7F-671E-BB67-A6E51A3282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7670"/>
          <a:stretch/>
        </p:blipFill>
        <p:spPr>
          <a:xfrm>
            <a:off x="3791744" y="4293096"/>
            <a:ext cx="3600400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141A32-1AC0-22E6-6E5E-A8FE3A4BA5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7361FE-15ED-B29F-3E3F-971AAE9B97F7}"/>
              </a:ext>
            </a:extLst>
          </p:cNvPr>
          <p:cNvSpPr/>
          <p:nvPr/>
        </p:nvSpPr>
        <p:spPr bwMode="auto">
          <a:xfrm>
            <a:off x="5624761" y="1248352"/>
            <a:ext cx="1990476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B1A569-D661-9E90-03E5-A085311347AF}"/>
              </a:ext>
            </a:extLst>
          </p:cNvPr>
          <p:cNvSpPr/>
          <p:nvPr/>
        </p:nvSpPr>
        <p:spPr bwMode="auto">
          <a:xfrm>
            <a:off x="2815238" y="3278117"/>
            <a:ext cx="1057142" cy="600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EEB852-2CD2-004D-CDA3-247450FC7F39}"/>
              </a:ext>
            </a:extLst>
          </p:cNvPr>
          <p:cNvSpPr/>
          <p:nvPr/>
        </p:nvSpPr>
        <p:spPr bwMode="auto">
          <a:xfrm>
            <a:off x="3672380" y="5307882"/>
            <a:ext cx="1866666" cy="6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140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78B8EF-04D8-7AFA-EE3B-DE2B0587DB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1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41B379-47AA-4A5D-32A6-CC3406DC1F5F}"/>
              </a:ext>
            </a:extLst>
          </p:cNvPr>
          <p:cNvSpPr/>
          <p:nvPr/>
        </p:nvSpPr>
        <p:spPr bwMode="auto">
          <a:xfrm>
            <a:off x="6677014" y="4088065"/>
            <a:ext cx="314354" cy="330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270349-899C-0676-AAD5-49D6BFB743A1}"/>
              </a:ext>
            </a:extLst>
          </p:cNvPr>
          <p:cNvSpPr/>
          <p:nvPr/>
        </p:nvSpPr>
        <p:spPr bwMode="auto">
          <a:xfrm>
            <a:off x="6134753" y="4764786"/>
            <a:ext cx="314354" cy="346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00E84D-9A97-B9EB-9DE7-04AF90FA8051}"/>
              </a:ext>
            </a:extLst>
          </p:cNvPr>
          <p:cNvSpPr/>
          <p:nvPr/>
        </p:nvSpPr>
        <p:spPr bwMode="auto">
          <a:xfrm>
            <a:off x="6590567" y="5465114"/>
            <a:ext cx="361506" cy="322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7D2E4D-6CE8-F316-CC29-6FC76C082D45}"/>
              </a:ext>
            </a:extLst>
          </p:cNvPr>
          <p:cNvSpPr/>
          <p:nvPr/>
        </p:nvSpPr>
        <p:spPr bwMode="auto">
          <a:xfrm>
            <a:off x="6134753" y="6149704"/>
            <a:ext cx="282918" cy="330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02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8EF68D-A137-E619-9B64-1A3A0773BA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1056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4A3D15-9E35-06BE-89A0-C98A74EA2FF1}"/>
              </a:ext>
            </a:extLst>
          </p:cNvPr>
          <p:cNvSpPr/>
          <p:nvPr/>
        </p:nvSpPr>
        <p:spPr bwMode="auto">
          <a:xfrm>
            <a:off x="1118431" y="1607809"/>
            <a:ext cx="209984" cy="231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85F5D7-A5E9-2D07-A5C1-D2A3FAF34D42}"/>
              </a:ext>
            </a:extLst>
          </p:cNvPr>
          <p:cNvSpPr/>
          <p:nvPr/>
        </p:nvSpPr>
        <p:spPr bwMode="auto">
          <a:xfrm>
            <a:off x="1129199" y="2081971"/>
            <a:ext cx="177678" cy="226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7B91B2-EB2F-14A2-5DDE-A27CA016495A}"/>
              </a:ext>
            </a:extLst>
          </p:cNvPr>
          <p:cNvSpPr/>
          <p:nvPr/>
        </p:nvSpPr>
        <p:spPr bwMode="auto">
          <a:xfrm>
            <a:off x="1123815" y="2556134"/>
            <a:ext cx="199215" cy="220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8F06D1-1ADC-1086-DAB1-576C1A40B744}"/>
              </a:ext>
            </a:extLst>
          </p:cNvPr>
          <p:cNvSpPr/>
          <p:nvPr/>
        </p:nvSpPr>
        <p:spPr bwMode="auto">
          <a:xfrm>
            <a:off x="1118431" y="3024909"/>
            <a:ext cx="215368" cy="226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D6F514-1A98-F8E8-6B02-4EB19CBC2FAE}"/>
              </a:ext>
            </a:extLst>
          </p:cNvPr>
          <p:cNvSpPr/>
          <p:nvPr/>
        </p:nvSpPr>
        <p:spPr bwMode="auto">
          <a:xfrm>
            <a:off x="1096894" y="3499072"/>
            <a:ext cx="247673" cy="220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141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E9E25D-65CA-10F0-3BFA-8575846F0A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4DF7366-4807-2E05-59E7-F3E710470F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46"/>
          <a:stretch/>
        </p:blipFill>
        <p:spPr>
          <a:xfrm>
            <a:off x="720000" y="3717032"/>
            <a:ext cx="10800000" cy="1672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1002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DE9851-EC41-124F-4209-733955D31E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04"/>
          <a:stretch/>
        </p:blipFill>
        <p:spPr>
          <a:xfrm>
            <a:off x="696000" y="1124744"/>
            <a:ext cx="10800000" cy="5058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56290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3A199F-4EF6-6C56-2B25-13419163AD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22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4CB8F2-F384-A9FE-2AAC-32198D77BB11}"/>
              </a:ext>
            </a:extLst>
          </p:cNvPr>
          <p:cNvSpPr/>
          <p:nvPr/>
        </p:nvSpPr>
        <p:spPr bwMode="auto">
          <a:xfrm>
            <a:off x="1349959" y="1150823"/>
            <a:ext cx="366692" cy="404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9851C5-3343-A84C-EF00-90959F2AC5FC}"/>
              </a:ext>
            </a:extLst>
          </p:cNvPr>
          <p:cNvSpPr/>
          <p:nvPr/>
        </p:nvSpPr>
        <p:spPr bwMode="auto">
          <a:xfrm>
            <a:off x="1349959" y="2788470"/>
            <a:ext cx="366692" cy="414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A43834-88C6-C87B-5794-00981E0F75EF}"/>
              </a:ext>
            </a:extLst>
          </p:cNvPr>
          <p:cNvSpPr/>
          <p:nvPr/>
        </p:nvSpPr>
        <p:spPr bwMode="auto">
          <a:xfrm>
            <a:off x="1349959" y="5263764"/>
            <a:ext cx="366692" cy="404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805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89B35D-CDE0-C998-92E6-5D4FB13512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30D30B-289F-319A-647E-9DDDE07D4707}"/>
              </a:ext>
            </a:extLst>
          </p:cNvPr>
          <p:cNvSpPr/>
          <p:nvPr/>
        </p:nvSpPr>
        <p:spPr bwMode="auto">
          <a:xfrm>
            <a:off x="1377142" y="1162857"/>
            <a:ext cx="342857" cy="391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C8FDD1-55F3-72E1-0464-D8A0773B776E}"/>
              </a:ext>
            </a:extLst>
          </p:cNvPr>
          <p:cNvSpPr/>
          <p:nvPr/>
        </p:nvSpPr>
        <p:spPr bwMode="auto">
          <a:xfrm>
            <a:off x="1329523" y="3663094"/>
            <a:ext cx="438095" cy="400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19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2024-01-05T09:05:57Z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