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4" r:id="rId3"/>
    <p:sldId id="373" r:id="rId4"/>
    <p:sldId id="372" r:id="rId5"/>
    <p:sldId id="371" r:id="rId6"/>
    <p:sldId id="370" r:id="rId7"/>
    <p:sldId id="368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8B32C05-2225-E2C8-5D6C-488F2175C4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996952"/>
            <a:ext cx="9000000" cy="5323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C840E6-A4C1-40BF-D532-86A90E7692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9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08CE6A-8976-9DDC-62F7-9179B8637944}"/>
              </a:ext>
            </a:extLst>
          </p:cNvPr>
          <p:cNvSpPr/>
          <p:nvPr/>
        </p:nvSpPr>
        <p:spPr bwMode="auto">
          <a:xfrm>
            <a:off x="1214924" y="1126838"/>
            <a:ext cx="355726" cy="31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8574B4-8861-1863-B72B-F1F0CB02F170}"/>
              </a:ext>
            </a:extLst>
          </p:cNvPr>
          <p:cNvSpPr/>
          <p:nvPr/>
        </p:nvSpPr>
        <p:spPr bwMode="auto">
          <a:xfrm>
            <a:off x="1253590" y="1761677"/>
            <a:ext cx="278394" cy="32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FDACB7-0B63-9427-3062-FF8D3CF0D06E}"/>
              </a:ext>
            </a:extLst>
          </p:cNvPr>
          <p:cNvSpPr/>
          <p:nvPr/>
        </p:nvSpPr>
        <p:spPr bwMode="auto">
          <a:xfrm>
            <a:off x="1238123" y="3054580"/>
            <a:ext cx="301594" cy="332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35DB4B-2C5B-97F6-046A-0FE78AE4EE89}"/>
              </a:ext>
            </a:extLst>
          </p:cNvPr>
          <p:cNvSpPr/>
          <p:nvPr/>
        </p:nvSpPr>
        <p:spPr bwMode="auto">
          <a:xfrm>
            <a:off x="1253590" y="4347483"/>
            <a:ext cx="278394" cy="32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317B64-6F28-6E10-5761-1F3509A829C8}"/>
              </a:ext>
            </a:extLst>
          </p:cNvPr>
          <p:cNvSpPr/>
          <p:nvPr/>
        </p:nvSpPr>
        <p:spPr bwMode="auto">
          <a:xfrm>
            <a:off x="1238123" y="5632645"/>
            <a:ext cx="301594" cy="340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0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14FD9-A6FE-944D-1DBC-DEABE5C183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1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3ADED8-6CAE-4D2E-B981-D4B7E85543C0}"/>
              </a:ext>
            </a:extLst>
          </p:cNvPr>
          <p:cNvSpPr/>
          <p:nvPr/>
        </p:nvSpPr>
        <p:spPr bwMode="auto">
          <a:xfrm>
            <a:off x="1299108" y="1915448"/>
            <a:ext cx="380556" cy="33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75CC9F-4F93-51A0-5AFA-368EBF92534C}"/>
              </a:ext>
            </a:extLst>
          </p:cNvPr>
          <p:cNvSpPr/>
          <p:nvPr/>
        </p:nvSpPr>
        <p:spPr bwMode="auto">
          <a:xfrm>
            <a:off x="1340473" y="4778896"/>
            <a:ext cx="306100" cy="33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49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41A36-C579-D25F-2968-8308E65F4D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68180B-D40C-91F8-425E-C89DEECFCF7D}"/>
              </a:ext>
            </a:extLst>
          </p:cNvPr>
          <p:cNvSpPr/>
          <p:nvPr/>
        </p:nvSpPr>
        <p:spPr bwMode="auto">
          <a:xfrm>
            <a:off x="1358095" y="1181647"/>
            <a:ext cx="371428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04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CE7B91-3707-B378-B51D-458D77310A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44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D12F67-70FE-503B-6DE0-2EEEB96553E2}"/>
              </a:ext>
            </a:extLst>
          </p:cNvPr>
          <p:cNvSpPr/>
          <p:nvPr/>
        </p:nvSpPr>
        <p:spPr bwMode="auto">
          <a:xfrm>
            <a:off x="5537272" y="1942607"/>
            <a:ext cx="1558061" cy="50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12BEDC8-6125-2660-F6FC-D75185FFC8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1120" y="3459088"/>
            <a:ext cx="3070943" cy="129420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8215B0D-0243-E7CE-231A-8BC394FF1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4266" y="5095544"/>
            <a:ext cx="3528392" cy="1294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47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E33B5F-1A18-BFA1-DDA3-2BF5A42931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152DB7-FC54-82CB-162C-D2ACDC47CC9A}"/>
              </a:ext>
            </a:extLst>
          </p:cNvPr>
          <p:cNvSpPr/>
          <p:nvPr/>
        </p:nvSpPr>
        <p:spPr bwMode="auto">
          <a:xfrm>
            <a:off x="5900952" y="1114941"/>
            <a:ext cx="1876190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3BA961-260E-2062-B6A7-36E1E18CFDDF}"/>
              </a:ext>
            </a:extLst>
          </p:cNvPr>
          <p:cNvSpPr/>
          <p:nvPr/>
        </p:nvSpPr>
        <p:spPr bwMode="auto">
          <a:xfrm>
            <a:off x="5358095" y="3078000"/>
            <a:ext cx="1780952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47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3ECB85-9598-C94A-BD43-E585846340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8640000" cy="3443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B504B42-81CA-7674-E183-B11A73B7332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07998"/>
            <a:ext cx="8640000" cy="267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E61698-F43E-E758-9D3A-CC23846728E1}"/>
              </a:ext>
            </a:extLst>
          </p:cNvPr>
          <p:cNvSpPr/>
          <p:nvPr/>
        </p:nvSpPr>
        <p:spPr bwMode="auto">
          <a:xfrm>
            <a:off x="6451846" y="5097846"/>
            <a:ext cx="2831952" cy="610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49DAD3-7AA4-3BDA-6AFF-E63790D321C5}"/>
              </a:ext>
            </a:extLst>
          </p:cNvPr>
          <p:cNvSpPr/>
          <p:nvPr/>
        </p:nvSpPr>
        <p:spPr bwMode="auto">
          <a:xfrm>
            <a:off x="1073492" y="5809459"/>
            <a:ext cx="3311250" cy="786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9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64BD6-0D2C-10ED-BD31-BCAAF9F519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85"/>
          <a:stretch/>
        </p:blipFill>
        <p:spPr>
          <a:xfrm>
            <a:off x="2558679" y="4158836"/>
            <a:ext cx="7167589" cy="2716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5B05B6C-A226-BBA5-2C4F-FADD206975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96539"/>
            <a:ext cx="10800000" cy="336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23865D9-2223-1E4F-A241-8F2E8C2D34D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6"/>
          <a:stretch/>
        </p:blipFill>
        <p:spPr>
          <a:xfrm>
            <a:off x="4919873" y="836712"/>
            <a:ext cx="6528128" cy="129269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4205351-A3B5-21C8-3A91-24856066F50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6"/>
          <a:stretch/>
        </p:blipFill>
        <p:spPr>
          <a:xfrm>
            <a:off x="1289877" y="1985388"/>
            <a:ext cx="2765900" cy="129269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CA67214-9ED6-49DC-1092-326C87C9BBC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6" b="12976"/>
          <a:stretch/>
        </p:blipFill>
        <p:spPr>
          <a:xfrm>
            <a:off x="2947968" y="3135388"/>
            <a:ext cx="8121371" cy="1124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53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C7762-B552-20E3-399E-D552F5982D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994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2A3428-5066-AB3E-2383-E55FFE7E64E5}"/>
              </a:ext>
            </a:extLst>
          </p:cNvPr>
          <p:cNvSpPr/>
          <p:nvPr/>
        </p:nvSpPr>
        <p:spPr bwMode="auto">
          <a:xfrm>
            <a:off x="3859960" y="1537950"/>
            <a:ext cx="179728" cy="216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1F0D4E-D11D-E0B5-B47B-297C7356B201}"/>
              </a:ext>
            </a:extLst>
          </p:cNvPr>
          <p:cNvSpPr/>
          <p:nvPr/>
        </p:nvSpPr>
        <p:spPr bwMode="auto">
          <a:xfrm>
            <a:off x="4520726" y="1971669"/>
            <a:ext cx="243161" cy="222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7E26B7-4B48-9554-2BBF-CDEE098164D1}"/>
              </a:ext>
            </a:extLst>
          </p:cNvPr>
          <p:cNvSpPr/>
          <p:nvPr/>
        </p:nvSpPr>
        <p:spPr bwMode="auto">
          <a:xfrm>
            <a:off x="4557729" y="2415966"/>
            <a:ext cx="216731" cy="222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CC3C42-7A2E-5512-E683-347245261C6E}"/>
              </a:ext>
            </a:extLst>
          </p:cNvPr>
          <p:cNvSpPr/>
          <p:nvPr/>
        </p:nvSpPr>
        <p:spPr bwMode="auto">
          <a:xfrm>
            <a:off x="6006128" y="2860264"/>
            <a:ext cx="195586" cy="216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851C8C-991F-4368-4AA3-7453D28B67B1}"/>
              </a:ext>
            </a:extLst>
          </p:cNvPr>
          <p:cNvSpPr/>
          <p:nvPr/>
        </p:nvSpPr>
        <p:spPr bwMode="auto">
          <a:xfrm>
            <a:off x="4489009" y="3293983"/>
            <a:ext cx="206159" cy="23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69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81255F-F65A-8ECC-2043-C5DDE0645F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7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0754029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2024-01-05T05:53:27Z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