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87" r:id="rId4"/>
    <p:sldId id="386" r:id="rId5"/>
    <p:sldId id="385" r:id="rId6"/>
    <p:sldId id="383" r:id="rId7"/>
    <p:sldId id="381" r:id="rId8"/>
    <p:sldId id="380" r:id="rId9"/>
    <p:sldId id="379" r:id="rId10"/>
    <p:sldId id="378" r:id="rId11"/>
    <p:sldId id="377" r:id="rId12"/>
    <p:sldId id="376" r:id="rId13"/>
    <p:sldId id="375" r:id="rId14"/>
    <p:sldId id="374" r:id="rId15"/>
    <p:sldId id="372" r:id="rId16"/>
    <p:sldId id="370" r:id="rId17"/>
    <p:sldId id="369" r:id="rId18"/>
    <p:sldId id="368" r:id="rId19"/>
    <p:sldId id="367" r:id="rId20"/>
    <p:sldId id="366" r:id="rId21"/>
    <p:sldId id="365" r:id="rId22"/>
    <p:sldId id="364" r:id="rId23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>
        <p:scale>
          <a:sx n="66" d="100"/>
          <a:sy n="66" d="100"/>
        </p:scale>
        <p:origin x="1100" y="81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01478114-B6C4-891D-BA1B-2398B6C84E1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6718" y="3044805"/>
            <a:ext cx="8058564" cy="768389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C0F8DE5-5C13-F486-647B-39304B8939B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394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4B89549-FA72-50B6-8C58-9A56BD62EA9A}"/>
              </a:ext>
            </a:extLst>
          </p:cNvPr>
          <p:cNvSpPr/>
          <p:nvPr/>
        </p:nvSpPr>
        <p:spPr bwMode="auto">
          <a:xfrm>
            <a:off x="1358095" y="1248497"/>
            <a:ext cx="371428" cy="4099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367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463665D-CEF9-8E34-E87A-B98CE3D59B3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250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D3718C90-A530-A3A6-8368-A8B86315596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48873" y="3668005"/>
            <a:ext cx="10089509" cy="1294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2958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6DA839-EC16-1986-9418-987E956FD5E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771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E70C351D-B7B4-3D31-5E06-7923D6D0DE7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99919" y="2207913"/>
            <a:ext cx="10089509" cy="1294712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69544BA4-6408-97F5-B35D-24EE29F5DB6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99918" y="4869160"/>
            <a:ext cx="10089509" cy="1294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2632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5E5AE77-93B7-0C3F-7AF9-11D3B158CB5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65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F6472E45-9542-15AB-3D42-08BD6920B7B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99919" y="2207913"/>
            <a:ext cx="10089509" cy="1294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53418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DAD1FF4-80ED-92DD-6DD6-A658349D0FF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3970"/>
            <a:ext cx="7200000" cy="3213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1909AA93-1D62-AEEC-E6D7-D204F709305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645024"/>
            <a:ext cx="7200000" cy="3345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E2C576E-9B2A-181B-A8D4-12E4A28C909F}"/>
              </a:ext>
            </a:extLst>
          </p:cNvPr>
          <p:cNvSpPr/>
          <p:nvPr/>
        </p:nvSpPr>
        <p:spPr bwMode="auto">
          <a:xfrm>
            <a:off x="1919536" y="4221088"/>
            <a:ext cx="4248472" cy="8891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4AB29A9D-B714-5164-2896-78E4C3AA4D4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62090" y="5527618"/>
            <a:ext cx="6351321" cy="8150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92935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2A22A3D-2B2F-9814-AB6A-71830DB47DB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20688"/>
            <a:ext cx="7920000" cy="2707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B40FD73C-6F21-90E2-665B-5E893F660E0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109246"/>
            <a:ext cx="7920000" cy="3680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75DEFC4-CC67-6F84-9454-DDE2553ACB96}"/>
              </a:ext>
            </a:extLst>
          </p:cNvPr>
          <p:cNvSpPr/>
          <p:nvPr/>
        </p:nvSpPr>
        <p:spPr bwMode="auto">
          <a:xfrm>
            <a:off x="1991544" y="3849803"/>
            <a:ext cx="2664296" cy="8840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49D9E20A-258E-DD69-FECA-FFCA691467F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68599" y="5950246"/>
            <a:ext cx="6955901" cy="8925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6790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C40DE47-AAB9-596D-EFE9-1EB62BD4974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1177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46BFF7D-F3DE-F868-737A-2849B7628090}"/>
              </a:ext>
            </a:extLst>
          </p:cNvPr>
          <p:cNvSpPr/>
          <p:nvPr/>
        </p:nvSpPr>
        <p:spPr bwMode="auto">
          <a:xfrm>
            <a:off x="3550982" y="2320807"/>
            <a:ext cx="288183" cy="3478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BEE4D4D-DA95-E3CC-94C8-95FA36A9A140}"/>
              </a:ext>
            </a:extLst>
          </p:cNvPr>
          <p:cNvSpPr/>
          <p:nvPr/>
        </p:nvSpPr>
        <p:spPr bwMode="auto">
          <a:xfrm>
            <a:off x="3525554" y="4204047"/>
            <a:ext cx="389895" cy="3562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F202943-24F9-FB2E-69A2-033E3FBF4332}"/>
              </a:ext>
            </a:extLst>
          </p:cNvPr>
          <p:cNvSpPr/>
          <p:nvPr/>
        </p:nvSpPr>
        <p:spPr bwMode="auto">
          <a:xfrm>
            <a:off x="7822884" y="5154150"/>
            <a:ext cx="313611" cy="3478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2621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77C98FC-9116-F3FE-4F82-55BED0A18B3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80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1014CA6-BCF1-C4F1-FA6D-5486E0277813}"/>
              </a:ext>
            </a:extLst>
          </p:cNvPr>
          <p:cNvSpPr/>
          <p:nvPr/>
        </p:nvSpPr>
        <p:spPr bwMode="auto">
          <a:xfrm>
            <a:off x="6253333" y="1315162"/>
            <a:ext cx="371428" cy="4098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76799B4-4C01-AD0E-6BC7-745971DFD297}"/>
              </a:ext>
            </a:extLst>
          </p:cNvPr>
          <p:cNvSpPr/>
          <p:nvPr/>
        </p:nvSpPr>
        <p:spPr bwMode="auto">
          <a:xfrm>
            <a:off x="10367619" y="5576090"/>
            <a:ext cx="380952" cy="3908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1861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2FFBC99-3990-F45E-0F81-9C5AD172236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084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17898606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4C21D2A-107B-100F-B85C-2A66DFDB6EA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7070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373458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9D639B0-F145-EAA7-C7FF-540944AC92D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7350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E2F80CA-6E40-9285-4D06-BCCE987DE11D}"/>
              </a:ext>
            </a:extLst>
          </p:cNvPr>
          <p:cNvSpPr/>
          <p:nvPr/>
        </p:nvSpPr>
        <p:spPr bwMode="auto">
          <a:xfrm>
            <a:off x="1374908" y="2174242"/>
            <a:ext cx="358853" cy="3857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DFB760D-1F4E-BAF3-34A6-A1F2E9656ECB}"/>
              </a:ext>
            </a:extLst>
          </p:cNvPr>
          <p:cNvSpPr/>
          <p:nvPr/>
        </p:nvSpPr>
        <p:spPr bwMode="auto">
          <a:xfrm>
            <a:off x="1392850" y="5027327"/>
            <a:ext cx="331939" cy="3768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ABA6AA0-7680-EA61-F4C6-4C013097ABF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576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43056446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7ACDAB5-F7E4-9EB4-D8C8-B86BCB30C3C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46507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F5253E6-980D-BA52-60E3-B18D0EB92D6E}"/>
              </a:ext>
            </a:extLst>
          </p:cNvPr>
          <p:cNvSpPr/>
          <p:nvPr/>
        </p:nvSpPr>
        <p:spPr bwMode="auto">
          <a:xfrm>
            <a:off x="4511824" y="3068960"/>
            <a:ext cx="903530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99A983F-D25E-FBDA-FEC8-C607C63E60C7}"/>
              </a:ext>
            </a:extLst>
          </p:cNvPr>
          <p:cNvSpPr/>
          <p:nvPr/>
        </p:nvSpPr>
        <p:spPr bwMode="auto">
          <a:xfrm>
            <a:off x="7229300" y="3205774"/>
            <a:ext cx="537465" cy="4856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104284D-DDAF-EB6F-ACD0-04E810529448}"/>
              </a:ext>
            </a:extLst>
          </p:cNvPr>
          <p:cNvSpPr/>
          <p:nvPr/>
        </p:nvSpPr>
        <p:spPr bwMode="auto">
          <a:xfrm>
            <a:off x="4571833" y="4460871"/>
            <a:ext cx="843521" cy="4781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8E1FA20-3A0D-8E11-54D8-5D52D4ABA141}"/>
              </a:ext>
            </a:extLst>
          </p:cNvPr>
          <p:cNvSpPr/>
          <p:nvPr/>
        </p:nvSpPr>
        <p:spPr bwMode="auto">
          <a:xfrm>
            <a:off x="7072539" y="4460871"/>
            <a:ext cx="843520" cy="4781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01D2821-13D8-D41A-EB2C-52D6C2434CF5}"/>
              </a:ext>
            </a:extLst>
          </p:cNvPr>
          <p:cNvSpPr/>
          <p:nvPr/>
        </p:nvSpPr>
        <p:spPr bwMode="auto">
          <a:xfrm>
            <a:off x="4653946" y="5715968"/>
            <a:ext cx="612113" cy="4781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A0CEDA0-0A7F-27F9-AC35-6D6FF28FFA18}"/>
              </a:ext>
            </a:extLst>
          </p:cNvPr>
          <p:cNvSpPr/>
          <p:nvPr/>
        </p:nvSpPr>
        <p:spPr bwMode="auto">
          <a:xfrm>
            <a:off x="7162116" y="5715968"/>
            <a:ext cx="612113" cy="4781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2728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5CF8444-4A2E-A727-FF3A-94852F40428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445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184360A-ADB3-CEF2-43A9-98603EFD9FCD}"/>
              </a:ext>
            </a:extLst>
          </p:cNvPr>
          <p:cNvSpPr/>
          <p:nvPr/>
        </p:nvSpPr>
        <p:spPr bwMode="auto">
          <a:xfrm>
            <a:off x="1348571" y="2383267"/>
            <a:ext cx="380952" cy="4004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0A90D82-4D23-1AB3-A648-FAB366E17F7F}"/>
              </a:ext>
            </a:extLst>
          </p:cNvPr>
          <p:cNvSpPr/>
          <p:nvPr/>
        </p:nvSpPr>
        <p:spPr bwMode="auto">
          <a:xfrm>
            <a:off x="1396190" y="3441718"/>
            <a:ext cx="304761" cy="3909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3296051-5204-BE92-D746-DE19C97C1861}"/>
              </a:ext>
            </a:extLst>
          </p:cNvPr>
          <p:cNvSpPr/>
          <p:nvPr/>
        </p:nvSpPr>
        <p:spPr bwMode="auto">
          <a:xfrm>
            <a:off x="1348571" y="4500169"/>
            <a:ext cx="380952" cy="4004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1155CB9-1A95-1924-2E84-99EF56EA313A}"/>
              </a:ext>
            </a:extLst>
          </p:cNvPr>
          <p:cNvSpPr/>
          <p:nvPr/>
        </p:nvSpPr>
        <p:spPr bwMode="auto">
          <a:xfrm>
            <a:off x="1396190" y="5549084"/>
            <a:ext cx="304761" cy="4004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858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F777935-0E67-ED46-24F5-EC94BB0F72E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448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F496727-778D-B657-2DDC-AF385FA9E5B0}"/>
              </a:ext>
            </a:extLst>
          </p:cNvPr>
          <p:cNvSpPr/>
          <p:nvPr/>
        </p:nvSpPr>
        <p:spPr bwMode="auto">
          <a:xfrm>
            <a:off x="1300266" y="1183968"/>
            <a:ext cx="423686" cy="3778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A2420FB-7626-8AAC-DC13-50DD4049E41B}"/>
              </a:ext>
            </a:extLst>
          </p:cNvPr>
          <p:cNvSpPr/>
          <p:nvPr/>
        </p:nvSpPr>
        <p:spPr bwMode="auto">
          <a:xfrm>
            <a:off x="1346319" y="4114656"/>
            <a:ext cx="340791" cy="387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7126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4FFFE09-C147-06FA-4624-8A9BCC7CE15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64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A5C0CD6-9276-FD75-E13E-D3D9AA098B98}"/>
              </a:ext>
            </a:extLst>
          </p:cNvPr>
          <p:cNvSpPr/>
          <p:nvPr/>
        </p:nvSpPr>
        <p:spPr bwMode="auto">
          <a:xfrm>
            <a:off x="1358095" y="1297000"/>
            <a:ext cx="371428" cy="4110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0243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92C6323-9C1C-D8EC-3688-90AFD03E6BA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31378"/>
            <a:ext cx="7920000" cy="3360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9D5A40E5-A6AE-C570-051D-231F9E2D5E8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991554"/>
            <a:ext cx="7920000" cy="29525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FFE12B8-4D6D-A30A-AEFE-66FB5A0520F0}"/>
              </a:ext>
            </a:extLst>
          </p:cNvPr>
          <p:cNvSpPr/>
          <p:nvPr/>
        </p:nvSpPr>
        <p:spPr bwMode="auto">
          <a:xfrm>
            <a:off x="2538460" y="4149080"/>
            <a:ext cx="1584176" cy="4588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04A77B51-BEA8-94CC-07BD-B87ABF68333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61635" y="5074599"/>
            <a:ext cx="1728192" cy="970655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12DCEBAE-98D4-A881-7308-D0013CD675D7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24288"/>
          <a:stretch/>
        </p:blipFill>
        <p:spPr>
          <a:xfrm>
            <a:off x="1940737" y="6078479"/>
            <a:ext cx="1920898" cy="7348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990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8D3865-0648-2491-27FA-574ECF6EFB2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93188"/>
            <a:ext cx="10800000" cy="3676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C6A2A267-D4C6-146F-D75B-96BA067C7CF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554244"/>
            <a:ext cx="10800000" cy="3478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DDAABAA-931A-564E-1E5A-7E43C0F7E92F}"/>
              </a:ext>
            </a:extLst>
          </p:cNvPr>
          <p:cNvSpPr/>
          <p:nvPr/>
        </p:nvSpPr>
        <p:spPr bwMode="auto">
          <a:xfrm>
            <a:off x="6796190" y="5136126"/>
            <a:ext cx="1638095" cy="600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2BFE3694-C28F-08D6-DEF8-F9A380EEF29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15056"/>
          <a:stretch/>
        </p:blipFill>
        <p:spPr>
          <a:xfrm>
            <a:off x="5328294" y="3918597"/>
            <a:ext cx="2135858" cy="878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0942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787DA4F-4B99-AEA5-D8D7-99554D3A97B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634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84BF0D3-0696-4A00-8A14-43A8983A0822}"/>
              </a:ext>
            </a:extLst>
          </p:cNvPr>
          <p:cNvSpPr/>
          <p:nvPr/>
        </p:nvSpPr>
        <p:spPr bwMode="auto">
          <a:xfrm>
            <a:off x="1434285" y="2469360"/>
            <a:ext cx="352380" cy="3910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90173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DF9BFBD-5DBC-9A0B-04AB-3765F6D0C64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546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1D1017A-91D9-F5B5-5784-34F2A173F61D}"/>
              </a:ext>
            </a:extLst>
          </p:cNvPr>
          <p:cNvSpPr/>
          <p:nvPr/>
        </p:nvSpPr>
        <p:spPr bwMode="auto">
          <a:xfrm>
            <a:off x="1358095" y="1324522"/>
            <a:ext cx="371428" cy="4192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0956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740A54B-6AC9-02C9-DEF5-30E5273B77A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199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0A0544B-3B58-FB1E-53F2-B018A135D5CB}"/>
              </a:ext>
            </a:extLst>
          </p:cNvPr>
          <p:cNvSpPr/>
          <p:nvPr/>
        </p:nvSpPr>
        <p:spPr bwMode="auto">
          <a:xfrm>
            <a:off x="1329523" y="1124405"/>
            <a:ext cx="438095" cy="400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7058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</TotalTime>
  <Words>0</Words>
  <Application>Microsoft Office PowerPoint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6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39</cp:revision>
  <dcterms:created xsi:type="dcterms:W3CDTF">2015-09-16T06:52:26Z</dcterms:created>
  <dcterms:modified xsi:type="dcterms:W3CDTF">2024-01-05T06:02:30Z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