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3" r:id="rId2"/>
    <p:sldId id="373" r:id="rId3"/>
    <p:sldId id="371" r:id="rId4"/>
    <p:sldId id="370" r:id="rId5"/>
    <p:sldId id="369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EB3E0-355E-47B3-B582-4A26A5243A2C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D2D52-91DF-44AB-9522-2427C30E1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21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D2D52-91DF-44AB-9522-2427C30E1B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28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14014-F1F5-2B57-C5F0-A3576C621F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36" b="18261"/>
          <a:stretch/>
        </p:blipFill>
        <p:spPr>
          <a:xfrm>
            <a:off x="4872164" y="3140968"/>
            <a:ext cx="2447672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6880941-901F-16AF-E8D8-D228626405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6582"/>
            <a:ext cx="10443151" cy="25641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C9636D-293C-2C12-5105-60B5CF5F5A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620"/>
            <a:ext cx="10800000" cy="231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8B759BF-A8AD-6B2E-F2E3-E91C2BA14A62}"/>
              </a:ext>
            </a:extLst>
          </p:cNvPr>
          <p:cNvSpPr txBox="1"/>
          <p:nvPr/>
        </p:nvSpPr>
        <p:spPr>
          <a:xfrm>
            <a:off x="2567608" y="256490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EB7E3F-3B99-B822-988E-B8A5248A1187}"/>
              </a:ext>
            </a:extLst>
          </p:cNvPr>
          <p:cNvSpPr txBox="1"/>
          <p:nvPr/>
        </p:nvSpPr>
        <p:spPr>
          <a:xfrm>
            <a:off x="5102456" y="26367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963FCB-3AB0-30D4-B55E-DB3909C3B79C}"/>
              </a:ext>
            </a:extLst>
          </p:cNvPr>
          <p:cNvSpPr txBox="1"/>
          <p:nvPr/>
        </p:nvSpPr>
        <p:spPr>
          <a:xfrm>
            <a:off x="7471436" y="262878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56A6E1-6671-A1D3-C879-4300A7925AA9}"/>
              </a:ext>
            </a:extLst>
          </p:cNvPr>
          <p:cNvSpPr txBox="1"/>
          <p:nvPr/>
        </p:nvSpPr>
        <p:spPr>
          <a:xfrm>
            <a:off x="10128448" y="256490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255135-85BE-0A9C-E6A9-D0B05CD761FB}"/>
              </a:ext>
            </a:extLst>
          </p:cNvPr>
          <p:cNvSpPr txBox="1"/>
          <p:nvPr/>
        </p:nvSpPr>
        <p:spPr>
          <a:xfrm>
            <a:off x="2423592" y="302889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C1A38C-B89E-6A25-1CFD-BCC28C5D7198}"/>
              </a:ext>
            </a:extLst>
          </p:cNvPr>
          <p:cNvSpPr txBox="1"/>
          <p:nvPr/>
        </p:nvSpPr>
        <p:spPr>
          <a:xfrm>
            <a:off x="4260790" y="307063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BB413B-97C9-3C60-2351-EE17D3E48545}"/>
              </a:ext>
            </a:extLst>
          </p:cNvPr>
          <p:cNvSpPr txBox="1"/>
          <p:nvPr/>
        </p:nvSpPr>
        <p:spPr>
          <a:xfrm>
            <a:off x="7327420" y="311623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308E92-9B1B-074D-432C-AA63DCBB51EB}"/>
              </a:ext>
            </a:extLst>
          </p:cNvPr>
          <p:cNvSpPr txBox="1"/>
          <p:nvPr/>
        </p:nvSpPr>
        <p:spPr>
          <a:xfrm>
            <a:off x="9840416" y="308863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FC261D5-4E78-8253-7F15-74902AD195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567" t="1272" r="1448" b="-1272"/>
          <a:stretch/>
        </p:blipFill>
        <p:spPr>
          <a:xfrm>
            <a:off x="4418019" y="4293096"/>
            <a:ext cx="684437" cy="68082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9432485-7749-0914-38A9-71D437A99C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567" t="1272" r="1448" b="-1272"/>
          <a:stretch/>
        </p:blipFill>
        <p:spPr>
          <a:xfrm>
            <a:off x="7104112" y="4253056"/>
            <a:ext cx="684437" cy="68082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6C14F59-C639-5FD1-4DDA-4782A6F2B0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567" t="1272" r="1448" b="-1272"/>
          <a:stretch/>
        </p:blipFill>
        <p:spPr>
          <a:xfrm>
            <a:off x="2513421" y="5138198"/>
            <a:ext cx="684437" cy="68082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9481630-44DD-783D-2FFD-A199F19E3D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567" t="1272" r="1448" b="-1272"/>
          <a:stretch/>
        </p:blipFill>
        <p:spPr>
          <a:xfrm>
            <a:off x="7355779" y="5138198"/>
            <a:ext cx="684437" cy="68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FCBF4-71A2-0D8A-6090-08CDBB0B2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B07A0-A22B-FEB7-1E96-3F81C4AFF2FC}"/>
              </a:ext>
            </a:extLst>
          </p:cNvPr>
          <p:cNvSpPr/>
          <p:nvPr/>
        </p:nvSpPr>
        <p:spPr bwMode="auto">
          <a:xfrm>
            <a:off x="2062857" y="1724380"/>
            <a:ext cx="56190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89318-046B-1C5F-7C33-B928E87C058C}"/>
              </a:ext>
            </a:extLst>
          </p:cNvPr>
          <p:cNvSpPr/>
          <p:nvPr/>
        </p:nvSpPr>
        <p:spPr bwMode="auto">
          <a:xfrm>
            <a:off x="5120000" y="1714857"/>
            <a:ext cx="56190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88E2A-7252-C963-D5B8-F9C0FAE44B14}"/>
              </a:ext>
            </a:extLst>
          </p:cNvPr>
          <p:cNvSpPr/>
          <p:nvPr/>
        </p:nvSpPr>
        <p:spPr bwMode="auto">
          <a:xfrm>
            <a:off x="7681904" y="1705333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083EF4-5A6D-D690-1247-5C8B2731C454}"/>
              </a:ext>
            </a:extLst>
          </p:cNvPr>
          <p:cNvSpPr/>
          <p:nvPr/>
        </p:nvSpPr>
        <p:spPr bwMode="auto">
          <a:xfrm>
            <a:off x="1567619" y="2200571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71B366-8671-0B8C-746C-DFB4BE7BEE4B}"/>
              </a:ext>
            </a:extLst>
          </p:cNvPr>
          <p:cNvSpPr/>
          <p:nvPr/>
        </p:nvSpPr>
        <p:spPr bwMode="auto">
          <a:xfrm>
            <a:off x="4615238" y="2200571"/>
            <a:ext cx="56190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C6349-C884-8F02-6C1D-80F0ABF18384}"/>
              </a:ext>
            </a:extLst>
          </p:cNvPr>
          <p:cNvSpPr/>
          <p:nvPr/>
        </p:nvSpPr>
        <p:spPr bwMode="auto">
          <a:xfrm>
            <a:off x="7681904" y="2200571"/>
            <a:ext cx="53333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FF9B64-215B-D4E0-FD96-4C05012F4D6B}"/>
              </a:ext>
            </a:extLst>
          </p:cNvPr>
          <p:cNvSpPr/>
          <p:nvPr/>
        </p:nvSpPr>
        <p:spPr bwMode="auto">
          <a:xfrm>
            <a:off x="3710476" y="2686285"/>
            <a:ext cx="10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E1F8D0-B4EF-DB57-5D6B-45C2176862F3}"/>
              </a:ext>
            </a:extLst>
          </p:cNvPr>
          <p:cNvSpPr/>
          <p:nvPr/>
        </p:nvSpPr>
        <p:spPr bwMode="auto">
          <a:xfrm>
            <a:off x="1805714" y="3200571"/>
            <a:ext cx="10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49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CE635-8271-E3B8-8F6A-3335B945A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3F496-B714-7165-DAAF-DC26E82AD6BC}"/>
              </a:ext>
            </a:extLst>
          </p:cNvPr>
          <p:cNvSpPr/>
          <p:nvPr/>
        </p:nvSpPr>
        <p:spPr bwMode="auto">
          <a:xfrm>
            <a:off x="3386666" y="1657714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D1D0A-F393-595E-1441-81C4C8D8ED25}"/>
              </a:ext>
            </a:extLst>
          </p:cNvPr>
          <p:cNvSpPr/>
          <p:nvPr/>
        </p:nvSpPr>
        <p:spPr bwMode="auto">
          <a:xfrm>
            <a:off x="2853333" y="2648190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9B863-3524-03DF-925C-8E522BE6E844}"/>
              </a:ext>
            </a:extLst>
          </p:cNvPr>
          <p:cNvSpPr/>
          <p:nvPr/>
        </p:nvSpPr>
        <p:spPr bwMode="auto">
          <a:xfrm>
            <a:off x="2862857" y="3629142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E72D1-EABE-FAD9-2349-238EEA2C4299}"/>
              </a:ext>
            </a:extLst>
          </p:cNvPr>
          <p:cNvSpPr/>
          <p:nvPr/>
        </p:nvSpPr>
        <p:spPr bwMode="auto">
          <a:xfrm>
            <a:off x="2853333" y="4619619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5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5657A-96A4-8B97-57B0-2EC575B7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4CEEBA-CB55-2051-D10C-8687C83C3B99}"/>
              </a:ext>
            </a:extLst>
          </p:cNvPr>
          <p:cNvSpPr/>
          <p:nvPr/>
        </p:nvSpPr>
        <p:spPr bwMode="auto">
          <a:xfrm>
            <a:off x="3081904" y="1762476"/>
            <a:ext cx="1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E04A22-ED65-0ABD-5EEB-1D08788D3359}"/>
              </a:ext>
            </a:extLst>
          </p:cNvPr>
          <p:cNvSpPr/>
          <p:nvPr/>
        </p:nvSpPr>
        <p:spPr bwMode="auto">
          <a:xfrm>
            <a:off x="5491428" y="1762476"/>
            <a:ext cx="1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0A34C-D748-607B-1887-85BE03021488}"/>
              </a:ext>
            </a:extLst>
          </p:cNvPr>
          <p:cNvSpPr/>
          <p:nvPr/>
        </p:nvSpPr>
        <p:spPr bwMode="auto">
          <a:xfrm>
            <a:off x="10253333" y="1762476"/>
            <a:ext cx="9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CB42B-3838-CE38-43E6-3AD8FC271767}"/>
              </a:ext>
            </a:extLst>
          </p:cNvPr>
          <p:cNvSpPr/>
          <p:nvPr/>
        </p:nvSpPr>
        <p:spPr bwMode="auto">
          <a:xfrm>
            <a:off x="1043809" y="2248190"/>
            <a:ext cx="7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E875EF-A2A5-F675-56F5-F45CF4DFAEB0}"/>
              </a:ext>
            </a:extLst>
          </p:cNvPr>
          <p:cNvSpPr/>
          <p:nvPr/>
        </p:nvSpPr>
        <p:spPr bwMode="auto">
          <a:xfrm>
            <a:off x="2434285" y="2248190"/>
            <a:ext cx="18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77AD9C-D936-D99F-7C89-397D3CE1900C}"/>
              </a:ext>
            </a:extLst>
          </p:cNvPr>
          <p:cNvSpPr/>
          <p:nvPr/>
        </p:nvSpPr>
        <p:spPr bwMode="auto">
          <a:xfrm>
            <a:off x="4358095" y="2752952"/>
            <a:ext cx="1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931A7D-EA70-17A8-DDC5-8F1DCB7E4C1E}"/>
              </a:ext>
            </a:extLst>
          </p:cNvPr>
          <p:cNvSpPr/>
          <p:nvPr/>
        </p:nvSpPr>
        <p:spPr bwMode="auto">
          <a:xfrm>
            <a:off x="6272380" y="2752952"/>
            <a:ext cx="13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DC0D29-5B81-CB47-B340-3412AE30BCDA}"/>
              </a:ext>
            </a:extLst>
          </p:cNvPr>
          <p:cNvSpPr/>
          <p:nvPr/>
        </p:nvSpPr>
        <p:spPr bwMode="auto">
          <a:xfrm>
            <a:off x="3853333" y="3733904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917BEA-7601-764F-6FDB-0A42DEDF12E4}"/>
              </a:ext>
            </a:extLst>
          </p:cNvPr>
          <p:cNvSpPr/>
          <p:nvPr/>
        </p:nvSpPr>
        <p:spPr bwMode="auto">
          <a:xfrm>
            <a:off x="6253333" y="3733904"/>
            <a:ext cx="1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7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00E82-B437-C7A9-F4F3-16696BB4B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E8C4A3-E931-41AA-EA57-24410B4AB3D5}"/>
              </a:ext>
            </a:extLst>
          </p:cNvPr>
          <p:cNvSpPr/>
          <p:nvPr/>
        </p:nvSpPr>
        <p:spPr bwMode="auto">
          <a:xfrm>
            <a:off x="4310476" y="3800571"/>
            <a:ext cx="13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9A538F-C797-225A-A0BC-208B4C56D746}"/>
              </a:ext>
            </a:extLst>
          </p:cNvPr>
          <p:cNvSpPr/>
          <p:nvPr/>
        </p:nvSpPr>
        <p:spPr bwMode="auto">
          <a:xfrm>
            <a:off x="6243809" y="3800571"/>
            <a:ext cx="1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7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56D20-05D1-6DC2-3A6F-60C0E170F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5505A-4C21-7F1D-D6FB-71F36EDAFBE8}"/>
              </a:ext>
            </a:extLst>
          </p:cNvPr>
          <p:cNvSpPr/>
          <p:nvPr/>
        </p:nvSpPr>
        <p:spPr bwMode="auto">
          <a:xfrm>
            <a:off x="2300952" y="1591780"/>
            <a:ext cx="1047619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B4FD4-15C3-1A6B-E182-5D79A0B72244}"/>
              </a:ext>
            </a:extLst>
          </p:cNvPr>
          <p:cNvSpPr/>
          <p:nvPr/>
        </p:nvSpPr>
        <p:spPr bwMode="auto">
          <a:xfrm>
            <a:off x="5853333" y="1591780"/>
            <a:ext cx="2085714" cy="228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4F96DC-DDF3-660A-308C-DBCC163C25B2}"/>
              </a:ext>
            </a:extLst>
          </p:cNvPr>
          <p:cNvSpPr/>
          <p:nvPr/>
        </p:nvSpPr>
        <p:spPr bwMode="auto">
          <a:xfrm>
            <a:off x="2043809" y="2049464"/>
            <a:ext cx="2076190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BE745B-88BF-55A8-FFD7-B8BDF95AF1CD}"/>
              </a:ext>
            </a:extLst>
          </p:cNvPr>
          <p:cNvSpPr/>
          <p:nvPr/>
        </p:nvSpPr>
        <p:spPr bwMode="auto">
          <a:xfrm>
            <a:off x="4634285" y="2535753"/>
            <a:ext cx="209523" cy="190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73FF845A-2531-FA82-B28E-37D169F69F80}"/>
              </a:ext>
            </a:extLst>
          </p:cNvPr>
          <p:cNvGrpSpPr/>
          <p:nvPr/>
        </p:nvGrpSpPr>
        <p:grpSpPr>
          <a:xfrm>
            <a:off x="696000" y="899992"/>
            <a:ext cx="10800000" cy="5089522"/>
            <a:chOff x="696000" y="899992"/>
            <a:chExt cx="10800000" cy="508952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C137DD2-05E7-6181-2826-A16C57866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899992"/>
              <a:ext cx="10800000" cy="23847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9ACD23F-6A50-AB7E-A886-D851AEDE5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3284753"/>
              <a:ext cx="10800000" cy="27047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BF915-6329-9174-DDAD-093E37AFEF1A}"/>
              </a:ext>
            </a:extLst>
          </p:cNvPr>
          <p:cNvSpPr/>
          <p:nvPr/>
        </p:nvSpPr>
        <p:spPr bwMode="auto">
          <a:xfrm>
            <a:off x="5210285" y="2454856"/>
            <a:ext cx="304761" cy="24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92E23F-1D5F-D719-6E3E-48B66CF85E19}"/>
              </a:ext>
            </a:extLst>
          </p:cNvPr>
          <p:cNvSpPr/>
          <p:nvPr/>
        </p:nvSpPr>
        <p:spPr bwMode="auto">
          <a:xfrm>
            <a:off x="10543619" y="2454856"/>
            <a:ext cx="304762" cy="24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28B7E-5D5E-602E-5D40-5EF492486D52}"/>
              </a:ext>
            </a:extLst>
          </p:cNvPr>
          <p:cNvSpPr/>
          <p:nvPr/>
        </p:nvSpPr>
        <p:spPr bwMode="auto">
          <a:xfrm>
            <a:off x="3057904" y="3379991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31D17-7829-0D68-E0E8-CBCC3991EC0D}"/>
              </a:ext>
            </a:extLst>
          </p:cNvPr>
          <p:cNvSpPr/>
          <p:nvPr/>
        </p:nvSpPr>
        <p:spPr bwMode="auto">
          <a:xfrm>
            <a:off x="7019809" y="3389514"/>
            <a:ext cx="514285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215DF4-972D-225F-25DE-75E509002394}"/>
              </a:ext>
            </a:extLst>
          </p:cNvPr>
          <p:cNvSpPr/>
          <p:nvPr/>
        </p:nvSpPr>
        <p:spPr bwMode="auto">
          <a:xfrm>
            <a:off x="9457904" y="3827610"/>
            <a:ext cx="1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277CC5-052A-0580-D517-30D9D7706F29}"/>
              </a:ext>
            </a:extLst>
          </p:cNvPr>
          <p:cNvSpPr/>
          <p:nvPr/>
        </p:nvSpPr>
        <p:spPr bwMode="auto">
          <a:xfrm>
            <a:off x="1248380" y="4294276"/>
            <a:ext cx="1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0C2D75-DF50-9BBB-5D75-6FCD04518064}"/>
              </a:ext>
            </a:extLst>
          </p:cNvPr>
          <p:cNvSpPr/>
          <p:nvPr/>
        </p:nvSpPr>
        <p:spPr bwMode="auto">
          <a:xfrm>
            <a:off x="9705523" y="4770467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0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11A2F-1BA7-DAA7-2120-92D625E07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C8C745-400A-AF2F-76E0-833050538B6C}"/>
              </a:ext>
            </a:extLst>
          </p:cNvPr>
          <p:cNvSpPr/>
          <p:nvPr/>
        </p:nvSpPr>
        <p:spPr bwMode="auto">
          <a:xfrm>
            <a:off x="7158095" y="2505333"/>
            <a:ext cx="4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B2EA7-BD9F-E43F-92CA-F74B3A3D0781}"/>
              </a:ext>
            </a:extLst>
          </p:cNvPr>
          <p:cNvSpPr/>
          <p:nvPr/>
        </p:nvSpPr>
        <p:spPr bwMode="auto">
          <a:xfrm>
            <a:off x="9329523" y="2505333"/>
            <a:ext cx="50476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068780-1625-90F6-54AE-57389F0FFD8A}"/>
              </a:ext>
            </a:extLst>
          </p:cNvPr>
          <p:cNvSpPr/>
          <p:nvPr/>
        </p:nvSpPr>
        <p:spPr bwMode="auto">
          <a:xfrm>
            <a:off x="7148571" y="2952952"/>
            <a:ext cx="7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B28C84-4302-8283-5D20-AFBCD974BB05}"/>
              </a:ext>
            </a:extLst>
          </p:cNvPr>
          <p:cNvSpPr/>
          <p:nvPr/>
        </p:nvSpPr>
        <p:spPr bwMode="auto">
          <a:xfrm>
            <a:off x="9310476" y="2952952"/>
            <a:ext cx="14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584443-61C0-FA4C-6489-B141513752C7}"/>
              </a:ext>
            </a:extLst>
          </p:cNvPr>
          <p:cNvSpPr/>
          <p:nvPr/>
        </p:nvSpPr>
        <p:spPr bwMode="auto">
          <a:xfrm>
            <a:off x="7167619" y="3410095"/>
            <a:ext cx="7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13B645-E1D9-8E8D-4D6D-CA66D6873410}"/>
              </a:ext>
            </a:extLst>
          </p:cNvPr>
          <p:cNvSpPr/>
          <p:nvPr/>
        </p:nvSpPr>
        <p:spPr bwMode="auto">
          <a:xfrm>
            <a:off x="9310476" y="3419619"/>
            <a:ext cx="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8C574E-084A-F718-148E-6EB3EEAEB0EF}"/>
              </a:ext>
            </a:extLst>
          </p:cNvPr>
          <p:cNvSpPr/>
          <p:nvPr/>
        </p:nvSpPr>
        <p:spPr bwMode="auto">
          <a:xfrm>
            <a:off x="7158095" y="3867238"/>
            <a:ext cx="7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961916-33D5-22AC-70D4-7737B40A12FA}"/>
              </a:ext>
            </a:extLst>
          </p:cNvPr>
          <p:cNvSpPr/>
          <p:nvPr/>
        </p:nvSpPr>
        <p:spPr bwMode="auto">
          <a:xfrm>
            <a:off x="9320000" y="3867238"/>
            <a:ext cx="16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2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</Words>
  <Application>Microsoft Office PowerPoint</Application>
  <PresentationFormat>宽屏</PresentationFormat>
  <Paragraphs>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