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9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D4723-149E-7636-28B2-882F212496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64"/>
          <a:stretch/>
        </p:blipFill>
        <p:spPr>
          <a:xfrm>
            <a:off x="4943872" y="3095667"/>
            <a:ext cx="2304256" cy="6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23D19-1C25-DAD6-A0BA-5DE142148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47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639C5-3626-46E5-4086-B4293C359373}"/>
              </a:ext>
            </a:extLst>
          </p:cNvPr>
          <p:cNvSpPr/>
          <p:nvPr/>
        </p:nvSpPr>
        <p:spPr bwMode="auto">
          <a:xfrm>
            <a:off x="1715047" y="2652736"/>
            <a:ext cx="934285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6E6EA-B97A-31E7-E446-FE18C3EBABED}"/>
              </a:ext>
            </a:extLst>
          </p:cNvPr>
          <p:cNvSpPr/>
          <p:nvPr/>
        </p:nvSpPr>
        <p:spPr bwMode="auto">
          <a:xfrm>
            <a:off x="1229333" y="3024163"/>
            <a:ext cx="982857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9BF87BC-3BA6-2284-9385-B23A627EC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55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23DB2-A021-9536-D3E9-DAD9A466B18F}"/>
              </a:ext>
            </a:extLst>
          </p:cNvPr>
          <p:cNvSpPr/>
          <p:nvPr/>
        </p:nvSpPr>
        <p:spPr bwMode="auto">
          <a:xfrm>
            <a:off x="6619809" y="1925612"/>
            <a:ext cx="561904" cy="23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B59096-CF50-7878-AFDE-5F3B544ED419}"/>
              </a:ext>
            </a:extLst>
          </p:cNvPr>
          <p:cNvSpPr/>
          <p:nvPr/>
        </p:nvSpPr>
        <p:spPr bwMode="auto">
          <a:xfrm>
            <a:off x="9238857" y="1925612"/>
            <a:ext cx="495238" cy="23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D8D71F-58C8-E9A8-E5E7-F6128635B8DC}"/>
              </a:ext>
            </a:extLst>
          </p:cNvPr>
          <p:cNvSpPr/>
          <p:nvPr/>
        </p:nvSpPr>
        <p:spPr bwMode="auto">
          <a:xfrm>
            <a:off x="10419809" y="1935157"/>
            <a:ext cx="790476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AFC4BD-E3ED-9EC7-DE69-A06BBC143C40}"/>
              </a:ext>
            </a:extLst>
          </p:cNvPr>
          <p:cNvSpPr/>
          <p:nvPr/>
        </p:nvSpPr>
        <p:spPr bwMode="auto">
          <a:xfrm>
            <a:off x="2715047" y="2307384"/>
            <a:ext cx="761904" cy="24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E7417C-715E-1AE3-6ECA-B6CBA30347CB}"/>
              </a:ext>
            </a:extLst>
          </p:cNvPr>
          <p:cNvSpPr/>
          <p:nvPr/>
        </p:nvSpPr>
        <p:spPr bwMode="auto">
          <a:xfrm>
            <a:off x="8696000" y="2689156"/>
            <a:ext cx="542857" cy="23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F0E4F7-0859-89A0-7FDF-ACF057FEB935}"/>
              </a:ext>
            </a:extLst>
          </p:cNvPr>
          <p:cNvSpPr/>
          <p:nvPr/>
        </p:nvSpPr>
        <p:spPr bwMode="auto">
          <a:xfrm>
            <a:off x="10953142" y="2689156"/>
            <a:ext cx="257142" cy="24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0EE821-C2B1-E736-3961-FCE11411A918}"/>
              </a:ext>
            </a:extLst>
          </p:cNvPr>
          <p:cNvSpPr/>
          <p:nvPr/>
        </p:nvSpPr>
        <p:spPr bwMode="auto">
          <a:xfrm>
            <a:off x="1791238" y="3090016"/>
            <a:ext cx="295238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EB752A-5ADE-B462-45A0-1C24ABD1308D}"/>
              </a:ext>
            </a:extLst>
          </p:cNvPr>
          <p:cNvSpPr/>
          <p:nvPr/>
        </p:nvSpPr>
        <p:spPr bwMode="auto">
          <a:xfrm>
            <a:off x="4467428" y="3080471"/>
            <a:ext cx="4076190" cy="24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1F5AD2-9783-04D5-DE8D-1D1D3B8BCAF4}"/>
              </a:ext>
            </a:extLst>
          </p:cNvPr>
          <p:cNvSpPr/>
          <p:nvPr/>
        </p:nvSpPr>
        <p:spPr bwMode="auto">
          <a:xfrm>
            <a:off x="7667428" y="3471787"/>
            <a:ext cx="1038095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2F0887-490D-CE3A-DA92-C52D42F06DC6}"/>
              </a:ext>
            </a:extLst>
          </p:cNvPr>
          <p:cNvSpPr/>
          <p:nvPr/>
        </p:nvSpPr>
        <p:spPr bwMode="auto">
          <a:xfrm>
            <a:off x="5829333" y="3844015"/>
            <a:ext cx="1057142" cy="24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CDD5A0-4FDA-F40A-B7A1-138C884082C2}"/>
              </a:ext>
            </a:extLst>
          </p:cNvPr>
          <p:cNvSpPr/>
          <p:nvPr/>
        </p:nvSpPr>
        <p:spPr bwMode="auto">
          <a:xfrm>
            <a:off x="10162666" y="3844015"/>
            <a:ext cx="542857" cy="24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1D7E102-2CF4-7C4F-FBCB-FEF4E3EA0F54}"/>
              </a:ext>
            </a:extLst>
          </p:cNvPr>
          <p:cNvSpPr/>
          <p:nvPr/>
        </p:nvSpPr>
        <p:spPr bwMode="auto">
          <a:xfrm>
            <a:off x="2429333" y="4235331"/>
            <a:ext cx="1533333" cy="23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8ED841B-F786-2833-495F-0527183C2D16}"/>
              </a:ext>
            </a:extLst>
          </p:cNvPr>
          <p:cNvSpPr/>
          <p:nvPr/>
        </p:nvSpPr>
        <p:spPr bwMode="auto">
          <a:xfrm>
            <a:off x="1775520" y="2307384"/>
            <a:ext cx="410956" cy="25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99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8A2AD-E3A5-140C-B103-474A36C3C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A790B-83EF-BE9B-D067-91FBBA50CA55}"/>
              </a:ext>
            </a:extLst>
          </p:cNvPr>
          <p:cNvSpPr/>
          <p:nvPr/>
        </p:nvSpPr>
        <p:spPr bwMode="auto">
          <a:xfrm>
            <a:off x="3843809" y="1924380"/>
            <a:ext cx="533333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F9FEE-67DD-A329-EA88-E8721CEC2CF7}"/>
              </a:ext>
            </a:extLst>
          </p:cNvPr>
          <p:cNvSpPr/>
          <p:nvPr/>
        </p:nvSpPr>
        <p:spPr bwMode="auto">
          <a:xfrm>
            <a:off x="8786666" y="1914857"/>
            <a:ext cx="102857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B73927-2E01-6F8B-128F-984B2E2C3110}"/>
              </a:ext>
            </a:extLst>
          </p:cNvPr>
          <p:cNvSpPr/>
          <p:nvPr/>
        </p:nvSpPr>
        <p:spPr bwMode="auto">
          <a:xfrm>
            <a:off x="10977142" y="3067238"/>
            <a:ext cx="28571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1F3FE1-41D7-0144-A75F-CBAC005E26C4}"/>
              </a:ext>
            </a:extLst>
          </p:cNvPr>
          <p:cNvSpPr/>
          <p:nvPr/>
        </p:nvSpPr>
        <p:spPr bwMode="auto">
          <a:xfrm>
            <a:off x="1053333" y="3467238"/>
            <a:ext cx="742857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7988EC-E024-0111-9B2B-A610324942D4}"/>
              </a:ext>
            </a:extLst>
          </p:cNvPr>
          <p:cNvSpPr/>
          <p:nvPr/>
        </p:nvSpPr>
        <p:spPr bwMode="auto">
          <a:xfrm>
            <a:off x="9853333" y="3467238"/>
            <a:ext cx="98095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4ED506-424D-5CAC-E5B5-8CD5B77BFA5F}"/>
              </a:ext>
            </a:extLst>
          </p:cNvPr>
          <p:cNvSpPr/>
          <p:nvPr/>
        </p:nvSpPr>
        <p:spPr bwMode="auto">
          <a:xfrm>
            <a:off x="5777142" y="3838666"/>
            <a:ext cx="102857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8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9AF5D-D04A-DFE5-163A-11205E7BD3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87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86466-B761-7660-BF47-8806F30B023C}"/>
              </a:ext>
            </a:extLst>
          </p:cNvPr>
          <p:cNvSpPr/>
          <p:nvPr/>
        </p:nvSpPr>
        <p:spPr bwMode="auto">
          <a:xfrm>
            <a:off x="2791238" y="1786069"/>
            <a:ext cx="5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88387D-4BC7-4FFA-2123-86D973F690AF}"/>
              </a:ext>
            </a:extLst>
          </p:cNvPr>
          <p:cNvSpPr/>
          <p:nvPr/>
        </p:nvSpPr>
        <p:spPr bwMode="auto">
          <a:xfrm>
            <a:off x="5905523" y="1795593"/>
            <a:ext cx="7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E2B02-6EAA-D4E6-9D06-CEF5023F3B8A}"/>
              </a:ext>
            </a:extLst>
          </p:cNvPr>
          <p:cNvSpPr/>
          <p:nvPr/>
        </p:nvSpPr>
        <p:spPr bwMode="auto">
          <a:xfrm>
            <a:off x="8515047" y="1786069"/>
            <a:ext cx="19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DAB49A-D28A-73D8-69F7-DFD333CBFD75}"/>
              </a:ext>
            </a:extLst>
          </p:cNvPr>
          <p:cNvSpPr/>
          <p:nvPr/>
        </p:nvSpPr>
        <p:spPr bwMode="auto">
          <a:xfrm>
            <a:off x="2791238" y="2614640"/>
            <a:ext cx="7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B2FEF-8CF4-61EA-3809-CAA5DB07CC24}"/>
              </a:ext>
            </a:extLst>
          </p:cNvPr>
          <p:cNvSpPr/>
          <p:nvPr/>
        </p:nvSpPr>
        <p:spPr bwMode="auto">
          <a:xfrm>
            <a:off x="5905523" y="2614640"/>
            <a:ext cx="7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D9C579-240D-F29C-9E81-619F87EEFCFE}"/>
              </a:ext>
            </a:extLst>
          </p:cNvPr>
          <p:cNvSpPr/>
          <p:nvPr/>
        </p:nvSpPr>
        <p:spPr bwMode="auto">
          <a:xfrm>
            <a:off x="8524571" y="2624164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FF9FE5-39AD-7BBD-B304-017230D77C08}"/>
              </a:ext>
            </a:extLst>
          </p:cNvPr>
          <p:cNvSpPr/>
          <p:nvPr/>
        </p:nvSpPr>
        <p:spPr bwMode="auto">
          <a:xfrm>
            <a:off x="2810285" y="3443212"/>
            <a:ext cx="7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87F90B-C7C8-7E13-2637-E739FC2BAAEB}"/>
              </a:ext>
            </a:extLst>
          </p:cNvPr>
          <p:cNvSpPr/>
          <p:nvPr/>
        </p:nvSpPr>
        <p:spPr bwMode="auto">
          <a:xfrm>
            <a:off x="5905523" y="3452736"/>
            <a:ext cx="78095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00BE3F-E357-73AB-2BBD-76C0E22931B4}"/>
              </a:ext>
            </a:extLst>
          </p:cNvPr>
          <p:cNvSpPr/>
          <p:nvPr/>
        </p:nvSpPr>
        <p:spPr bwMode="auto">
          <a:xfrm>
            <a:off x="8534095" y="3452736"/>
            <a:ext cx="216190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2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240E0-0C27-FD95-F6EE-B7FBC6F9A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7F58B-65A2-1567-45EE-4C2951C3879B}"/>
              </a:ext>
            </a:extLst>
          </p:cNvPr>
          <p:cNvSpPr/>
          <p:nvPr/>
        </p:nvSpPr>
        <p:spPr bwMode="auto">
          <a:xfrm>
            <a:off x="2129523" y="1981523"/>
            <a:ext cx="1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F8AAD3-6F47-BF68-2961-057FCE84B91F}"/>
              </a:ext>
            </a:extLst>
          </p:cNvPr>
          <p:cNvSpPr/>
          <p:nvPr/>
        </p:nvSpPr>
        <p:spPr bwMode="auto">
          <a:xfrm>
            <a:off x="3520000" y="2372000"/>
            <a:ext cx="12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AE816B-7CB9-53D2-8546-3A28B5558CDF}"/>
              </a:ext>
            </a:extLst>
          </p:cNvPr>
          <p:cNvSpPr/>
          <p:nvPr/>
        </p:nvSpPr>
        <p:spPr bwMode="auto">
          <a:xfrm>
            <a:off x="5586666" y="2372000"/>
            <a:ext cx="12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5A5AF9-F728-6EFE-CDA1-2597B33E6569}"/>
              </a:ext>
            </a:extLst>
          </p:cNvPr>
          <p:cNvSpPr/>
          <p:nvPr/>
        </p:nvSpPr>
        <p:spPr bwMode="auto">
          <a:xfrm>
            <a:off x="5653333" y="2752952"/>
            <a:ext cx="1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302898-4305-B187-F385-D702022387A8}"/>
              </a:ext>
            </a:extLst>
          </p:cNvPr>
          <p:cNvSpPr/>
          <p:nvPr/>
        </p:nvSpPr>
        <p:spPr bwMode="auto">
          <a:xfrm>
            <a:off x="7567619" y="2752952"/>
            <a:ext cx="13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2D6148-6598-B96B-62B3-D7F7B1064B3A}"/>
              </a:ext>
            </a:extLst>
          </p:cNvPr>
          <p:cNvSpPr/>
          <p:nvPr/>
        </p:nvSpPr>
        <p:spPr bwMode="auto">
          <a:xfrm>
            <a:off x="5548571" y="3143428"/>
            <a:ext cx="12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CB8752-F6A1-C358-9C6D-16533A84E3C6}"/>
              </a:ext>
            </a:extLst>
          </p:cNvPr>
          <p:cNvSpPr/>
          <p:nvPr/>
        </p:nvSpPr>
        <p:spPr bwMode="auto">
          <a:xfrm>
            <a:off x="7453333" y="3143428"/>
            <a:ext cx="133333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19AFF9-0A2E-A4BE-A656-AE475C9557E1}"/>
              </a:ext>
            </a:extLst>
          </p:cNvPr>
          <p:cNvSpPr/>
          <p:nvPr/>
        </p:nvSpPr>
        <p:spPr bwMode="auto">
          <a:xfrm>
            <a:off x="3358095" y="3524380"/>
            <a:ext cx="1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9C65AB-701A-C434-2CFF-B3028FC0F5A1}"/>
              </a:ext>
            </a:extLst>
          </p:cNvPr>
          <p:cNvSpPr/>
          <p:nvPr/>
        </p:nvSpPr>
        <p:spPr bwMode="auto">
          <a:xfrm>
            <a:off x="5786666" y="3524380"/>
            <a:ext cx="179047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98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2023-12-25T15:01:31Z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