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8" r:id="rId3"/>
    <p:sldId id="369" r:id="rId4"/>
    <p:sldId id="366" r:id="rId5"/>
    <p:sldId id="365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1380" y="4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5E69BE-10B5-C078-BC13-0AE1AD61D51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89" b="21277"/>
          <a:stretch/>
        </p:blipFill>
        <p:spPr>
          <a:xfrm>
            <a:off x="3552016" y="3136604"/>
            <a:ext cx="5087968" cy="584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67889F-B672-D8E5-C11E-8722960CEE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387" y="747922"/>
            <a:ext cx="10800000" cy="32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38B9B7-C413-196D-D493-51CBC67E8884}"/>
              </a:ext>
            </a:extLst>
          </p:cNvPr>
          <p:cNvSpPr/>
          <p:nvPr/>
        </p:nvSpPr>
        <p:spPr bwMode="auto">
          <a:xfrm>
            <a:off x="6925291" y="1405064"/>
            <a:ext cx="561904" cy="2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0873CD-B9DA-98A2-FF7B-5E5501AAA2E5}"/>
              </a:ext>
            </a:extLst>
          </p:cNvPr>
          <p:cNvSpPr/>
          <p:nvPr/>
        </p:nvSpPr>
        <p:spPr bwMode="auto">
          <a:xfrm>
            <a:off x="7953863" y="2786017"/>
            <a:ext cx="552380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550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900BD47-9855-7F65-27D9-B3DCF0E64E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08720"/>
            <a:ext cx="10800000" cy="2807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1928A8-0C12-F224-49B6-1957603C0485}"/>
              </a:ext>
            </a:extLst>
          </p:cNvPr>
          <p:cNvSpPr/>
          <p:nvPr/>
        </p:nvSpPr>
        <p:spPr bwMode="auto">
          <a:xfrm>
            <a:off x="6229333" y="2933261"/>
            <a:ext cx="561904" cy="248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35F236-4808-79B9-C719-D7D5AD52FA0A}"/>
              </a:ext>
            </a:extLst>
          </p:cNvPr>
          <p:cNvSpPr/>
          <p:nvPr/>
        </p:nvSpPr>
        <p:spPr bwMode="auto">
          <a:xfrm>
            <a:off x="8267428" y="3391648"/>
            <a:ext cx="809523" cy="248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661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63E51A-F481-8E2A-F5EC-1E010AF599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456C55-E062-CD8B-3AD1-CFFF44320FBD}"/>
              </a:ext>
            </a:extLst>
          </p:cNvPr>
          <p:cNvSpPr/>
          <p:nvPr/>
        </p:nvSpPr>
        <p:spPr bwMode="auto">
          <a:xfrm>
            <a:off x="2777142" y="1705333"/>
            <a:ext cx="752380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156E4B-AA9F-9881-5548-B1BBD108B09F}"/>
              </a:ext>
            </a:extLst>
          </p:cNvPr>
          <p:cNvSpPr/>
          <p:nvPr/>
        </p:nvSpPr>
        <p:spPr bwMode="auto">
          <a:xfrm>
            <a:off x="8262857" y="1714857"/>
            <a:ext cx="533333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03BC51-B150-C27B-B948-67A2BEF769C6}"/>
              </a:ext>
            </a:extLst>
          </p:cNvPr>
          <p:cNvSpPr/>
          <p:nvPr/>
        </p:nvSpPr>
        <p:spPr bwMode="auto">
          <a:xfrm>
            <a:off x="2281904" y="2038666"/>
            <a:ext cx="761904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BC9A5A-81A9-7C4B-57EE-8759B96FD9B8}"/>
              </a:ext>
            </a:extLst>
          </p:cNvPr>
          <p:cNvSpPr/>
          <p:nvPr/>
        </p:nvSpPr>
        <p:spPr bwMode="auto">
          <a:xfrm>
            <a:off x="9120000" y="2048190"/>
            <a:ext cx="1733333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B78CF3-8534-93BD-E282-53DFE736E217}"/>
              </a:ext>
            </a:extLst>
          </p:cNvPr>
          <p:cNvSpPr/>
          <p:nvPr/>
        </p:nvSpPr>
        <p:spPr bwMode="auto">
          <a:xfrm>
            <a:off x="8758095" y="2686285"/>
            <a:ext cx="1257142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D903AA2-8093-3468-EACF-EF52CF9864AB}"/>
              </a:ext>
            </a:extLst>
          </p:cNvPr>
          <p:cNvSpPr/>
          <p:nvPr/>
        </p:nvSpPr>
        <p:spPr bwMode="auto">
          <a:xfrm>
            <a:off x="1615238" y="2952953"/>
            <a:ext cx="2238094" cy="247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9AF1F5D-8C4E-BACD-9191-5930DE7C4BA1}"/>
              </a:ext>
            </a:extLst>
          </p:cNvPr>
          <p:cNvSpPr/>
          <p:nvPr/>
        </p:nvSpPr>
        <p:spPr bwMode="auto">
          <a:xfrm>
            <a:off x="8996192" y="3029144"/>
            <a:ext cx="1257142" cy="247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21D96A7-10C0-FA6D-AF04-8E071EF65438}"/>
              </a:ext>
            </a:extLst>
          </p:cNvPr>
          <p:cNvSpPr/>
          <p:nvPr/>
        </p:nvSpPr>
        <p:spPr bwMode="auto">
          <a:xfrm>
            <a:off x="9986666" y="3572000"/>
            <a:ext cx="714285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050D069-C2F2-A4A9-BC2B-4307FEB95E09}"/>
              </a:ext>
            </a:extLst>
          </p:cNvPr>
          <p:cNvSpPr/>
          <p:nvPr/>
        </p:nvSpPr>
        <p:spPr bwMode="auto">
          <a:xfrm>
            <a:off x="1624761" y="3876761"/>
            <a:ext cx="2447619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58F86BE-AE62-58FB-50EB-94DC788D40A8}"/>
              </a:ext>
            </a:extLst>
          </p:cNvPr>
          <p:cNvSpPr/>
          <p:nvPr/>
        </p:nvSpPr>
        <p:spPr bwMode="auto">
          <a:xfrm>
            <a:off x="7015238" y="3914857"/>
            <a:ext cx="3714285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35150B6-8236-5EA0-E9A9-56F3822B1C30}"/>
              </a:ext>
            </a:extLst>
          </p:cNvPr>
          <p:cNvSpPr/>
          <p:nvPr/>
        </p:nvSpPr>
        <p:spPr bwMode="auto">
          <a:xfrm>
            <a:off x="1487489" y="4210095"/>
            <a:ext cx="2365844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B54FBDE-F91B-74E2-D8FB-88AA63C752E5}"/>
              </a:ext>
            </a:extLst>
          </p:cNvPr>
          <p:cNvSpPr/>
          <p:nvPr/>
        </p:nvSpPr>
        <p:spPr bwMode="auto">
          <a:xfrm>
            <a:off x="7043809" y="4257714"/>
            <a:ext cx="866666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45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07B2E5-B05E-F4C7-8139-80E7FBCC46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0800000" cy="2380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C850B4-3AAF-BFEE-57EC-8BE59C641CF8}"/>
              </a:ext>
            </a:extLst>
          </p:cNvPr>
          <p:cNvSpPr/>
          <p:nvPr/>
        </p:nvSpPr>
        <p:spPr bwMode="auto">
          <a:xfrm>
            <a:off x="1613868" y="1522426"/>
            <a:ext cx="257142" cy="17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42E58D-B377-F862-EB0C-B5879DEC3FE6}"/>
              </a:ext>
            </a:extLst>
          </p:cNvPr>
          <p:cNvSpPr/>
          <p:nvPr/>
        </p:nvSpPr>
        <p:spPr bwMode="auto">
          <a:xfrm>
            <a:off x="2632915" y="1493854"/>
            <a:ext cx="266666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BCDF8D-8C54-91EE-D421-54611FB45D51}"/>
              </a:ext>
            </a:extLst>
          </p:cNvPr>
          <p:cNvSpPr/>
          <p:nvPr/>
        </p:nvSpPr>
        <p:spPr bwMode="auto">
          <a:xfrm>
            <a:off x="3871011" y="1503378"/>
            <a:ext cx="285714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7E8B5F-1E50-3742-9662-2B541CDB481C}"/>
              </a:ext>
            </a:extLst>
          </p:cNvPr>
          <p:cNvSpPr/>
          <p:nvPr/>
        </p:nvSpPr>
        <p:spPr bwMode="auto">
          <a:xfrm>
            <a:off x="4651963" y="1493854"/>
            <a:ext cx="295238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AB42B82-8E79-441C-B2EC-0817413EA20A}"/>
              </a:ext>
            </a:extLst>
          </p:cNvPr>
          <p:cNvSpPr/>
          <p:nvPr/>
        </p:nvSpPr>
        <p:spPr bwMode="auto">
          <a:xfrm>
            <a:off x="7194820" y="1493854"/>
            <a:ext cx="285714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44CBF1D-91FA-B68E-B8C7-757B5047C1D6}"/>
              </a:ext>
            </a:extLst>
          </p:cNvPr>
          <p:cNvSpPr/>
          <p:nvPr/>
        </p:nvSpPr>
        <p:spPr bwMode="auto">
          <a:xfrm>
            <a:off x="9242439" y="1512902"/>
            <a:ext cx="247619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F64182D-A17C-9BC2-CB4A-D78ABDB56723}"/>
              </a:ext>
            </a:extLst>
          </p:cNvPr>
          <p:cNvSpPr/>
          <p:nvPr/>
        </p:nvSpPr>
        <p:spPr bwMode="auto">
          <a:xfrm>
            <a:off x="10013868" y="1493854"/>
            <a:ext cx="266666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B3F9352-2067-7FC8-6F56-4995639B7EBA}"/>
              </a:ext>
            </a:extLst>
          </p:cNvPr>
          <p:cNvSpPr/>
          <p:nvPr/>
        </p:nvSpPr>
        <p:spPr bwMode="auto">
          <a:xfrm>
            <a:off x="1585296" y="1960521"/>
            <a:ext cx="304761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D60D77A-A814-9E71-3116-C97CECA42A1B}"/>
              </a:ext>
            </a:extLst>
          </p:cNvPr>
          <p:cNvSpPr/>
          <p:nvPr/>
        </p:nvSpPr>
        <p:spPr bwMode="auto">
          <a:xfrm>
            <a:off x="2613868" y="1950997"/>
            <a:ext cx="285714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DB94C4C-8F8A-1A72-8E1F-0066DAA73DCB}"/>
              </a:ext>
            </a:extLst>
          </p:cNvPr>
          <p:cNvSpPr/>
          <p:nvPr/>
        </p:nvSpPr>
        <p:spPr bwMode="auto">
          <a:xfrm>
            <a:off x="4137677" y="1970045"/>
            <a:ext cx="285714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4DADEDC-7C32-AE3A-FB74-61A2B20C26B0}"/>
              </a:ext>
            </a:extLst>
          </p:cNvPr>
          <p:cNvSpPr/>
          <p:nvPr/>
        </p:nvSpPr>
        <p:spPr bwMode="auto">
          <a:xfrm>
            <a:off x="5175772" y="1979569"/>
            <a:ext cx="266666" cy="17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BA7A6A2-0387-E9CA-59F2-980BCF76C0FD}"/>
              </a:ext>
            </a:extLst>
          </p:cNvPr>
          <p:cNvSpPr/>
          <p:nvPr/>
        </p:nvSpPr>
        <p:spPr bwMode="auto">
          <a:xfrm>
            <a:off x="6423392" y="1950997"/>
            <a:ext cx="304761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CC984D1-05B6-166C-819A-F2FC074E8845}"/>
              </a:ext>
            </a:extLst>
          </p:cNvPr>
          <p:cNvSpPr/>
          <p:nvPr/>
        </p:nvSpPr>
        <p:spPr bwMode="auto">
          <a:xfrm>
            <a:off x="7223392" y="1989092"/>
            <a:ext cx="228571" cy="17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A66BA47-9427-E7BD-02D5-35631504EA22}"/>
              </a:ext>
            </a:extLst>
          </p:cNvPr>
          <p:cNvSpPr/>
          <p:nvPr/>
        </p:nvSpPr>
        <p:spPr bwMode="auto">
          <a:xfrm>
            <a:off x="9756725" y="1960521"/>
            <a:ext cx="276190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64EF8FB-79EB-8961-F930-5641E9D03141}"/>
              </a:ext>
            </a:extLst>
          </p:cNvPr>
          <p:cNvSpPr/>
          <p:nvPr/>
        </p:nvSpPr>
        <p:spPr bwMode="auto">
          <a:xfrm>
            <a:off x="1480534" y="2417665"/>
            <a:ext cx="371429" cy="238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90BC02C-1168-B235-32DA-00DE147CE9CD}"/>
              </a:ext>
            </a:extLst>
          </p:cNvPr>
          <p:cNvSpPr/>
          <p:nvPr/>
        </p:nvSpPr>
        <p:spPr bwMode="auto">
          <a:xfrm>
            <a:off x="2356725" y="2427188"/>
            <a:ext cx="295238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1728F65-2979-8F67-536E-89ABB73CC2CB}"/>
              </a:ext>
            </a:extLst>
          </p:cNvPr>
          <p:cNvSpPr/>
          <p:nvPr/>
        </p:nvSpPr>
        <p:spPr bwMode="auto">
          <a:xfrm>
            <a:off x="3890058" y="2408140"/>
            <a:ext cx="295238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68C5728-4482-7C77-DCA5-CFE32D1C4923}"/>
              </a:ext>
            </a:extLst>
          </p:cNvPr>
          <p:cNvSpPr/>
          <p:nvPr/>
        </p:nvSpPr>
        <p:spPr bwMode="auto">
          <a:xfrm>
            <a:off x="4642439" y="2417664"/>
            <a:ext cx="304761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D4819DF-AC49-FDA2-DC14-317308100BE0}"/>
              </a:ext>
            </a:extLst>
          </p:cNvPr>
          <p:cNvSpPr/>
          <p:nvPr/>
        </p:nvSpPr>
        <p:spPr bwMode="auto">
          <a:xfrm>
            <a:off x="6718630" y="2427188"/>
            <a:ext cx="266666" cy="2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291E29C-ABB7-EBC5-F6E0-3445F4C91836}"/>
              </a:ext>
            </a:extLst>
          </p:cNvPr>
          <p:cNvSpPr/>
          <p:nvPr/>
        </p:nvSpPr>
        <p:spPr bwMode="auto">
          <a:xfrm>
            <a:off x="7709106" y="2427188"/>
            <a:ext cx="295238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103B9AE-895D-0F60-4CF1-0F67A75BD79C}"/>
              </a:ext>
            </a:extLst>
          </p:cNvPr>
          <p:cNvSpPr/>
          <p:nvPr/>
        </p:nvSpPr>
        <p:spPr bwMode="auto">
          <a:xfrm>
            <a:off x="9499582" y="2408140"/>
            <a:ext cx="276190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11CF4ADC-2523-4211-3619-1277867994C1}"/>
              </a:ext>
            </a:extLst>
          </p:cNvPr>
          <p:cNvSpPr/>
          <p:nvPr/>
        </p:nvSpPr>
        <p:spPr bwMode="auto">
          <a:xfrm>
            <a:off x="10261487" y="2408140"/>
            <a:ext cx="285714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EF2FE3FA-52E2-D4BC-2EF4-0869CC26EA62}"/>
              </a:ext>
            </a:extLst>
          </p:cNvPr>
          <p:cNvSpPr/>
          <p:nvPr/>
        </p:nvSpPr>
        <p:spPr bwMode="auto">
          <a:xfrm>
            <a:off x="1347201" y="2865283"/>
            <a:ext cx="285714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18B4B263-E7A5-BA5F-88F3-5615EF726E2F}"/>
              </a:ext>
            </a:extLst>
          </p:cNvPr>
          <p:cNvSpPr/>
          <p:nvPr/>
        </p:nvSpPr>
        <p:spPr bwMode="auto">
          <a:xfrm>
            <a:off x="2128153" y="2884331"/>
            <a:ext cx="266666" cy="2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A5085834-9FAF-D8EA-928C-62B0EEFFFD0C}"/>
              </a:ext>
            </a:extLst>
          </p:cNvPr>
          <p:cNvSpPr/>
          <p:nvPr/>
        </p:nvSpPr>
        <p:spPr bwMode="auto">
          <a:xfrm>
            <a:off x="4404344" y="2884331"/>
            <a:ext cx="276190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886472CD-6581-E0A9-589E-DAF78EF972D7}"/>
              </a:ext>
            </a:extLst>
          </p:cNvPr>
          <p:cNvSpPr/>
          <p:nvPr/>
        </p:nvSpPr>
        <p:spPr bwMode="auto">
          <a:xfrm>
            <a:off x="6432915" y="2865283"/>
            <a:ext cx="295238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F504CE0E-1C28-9878-FF05-54C23870D220}"/>
              </a:ext>
            </a:extLst>
          </p:cNvPr>
          <p:cNvSpPr/>
          <p:nvPr/>
        </p:nvSpPr>
        <p:spPr bwMode="auto">
          <a:xfrm>
            <a:off x="7442439" y="2884331"/>
            <a:ext cx="285714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9DCD950-F4E1-42E6-E4B1-14EF0F236A6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792" y="3335937"/>
            <a:ext cx="10800000" cy="2838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01135F9A-31AF-56B6-69D7-C9DE9152E3FD}"/>
              </a:ext>
            </a:extLst>
          </p:cNvPr>
          <p:cNvSpPr/>
          <p:nvPr/>
        </p:nvSpPr>
        <p:spPr bwMode="auto">
          <a:xfrm>
            <a:off x="6179744" y="4431175"/>
            <a:ext cx="4047619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B7422D3B-8D82-61D6-6FB8-E3199E0C7540}"/>
              </a:ext>
            </a:extLst>
          </p:cNvPr>
          <p:cNvSpPr/>
          <p:nvPr/>
        </p:nvSpPr>
        <p:spPr bwMode="auto">
          <a:xfrm>
            <a:off x="2084506" y="4888317"/>
            <a:ext cx="5514285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74849EA9-5218-2825-2940-AA6452F10201}"/>
              </a:ext>
            </a:extLst>
          </p:cNvPr>
          <p:cNvSpPr/>
          <p:nvPr/>
        </p:nvSpPr>
        <p:spPr bwMode="auto">
          <a:xfrm>
            <a:off x="9798792" y="4888317"/>
            <a:ext cx="1304761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1DF8FE40-C436-BC9A-0028-02B95BF9E25F}"/>
              </a:ext>
            </a:extLst>
          </p:cNvPr>
          <p:cNvSpPr/>
          <p:nvPr/>
        </p:nvSpPr>
        <p:spPr bwMode="auto">
          <a:xfrm>
            <a:off x="1074982" y="5345460"/>
            <a:ext cx="9400000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249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37</cp:revision>
  <dcterms:created xsi:type="dcterms:W3CDTF">2015-09-16T06:52:26Z</dcterms:created>
  <dcterms:modified xsi:type="dcterms:W3CDTF">2023-12-26T14:39:28Z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