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7" r:id="rId3"/>
    <p:sldId id="366" r:id="rId4"/>
    <p:sldId id="365" r:id="rId5"/>
    <p:sldId id="364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1380" y="4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44AEB8-1774-9667-E31F-FEDE0CAF04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1"/>
          <a:stretch/>
        </p:blipFill>
        <p:spPr>
          <a:xfrm>
            <a:off x="4308100" y="3076620"/>
            <a:ext cx="3575800" cy="704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0FF22D-F670-9DE1-9D7E-25D8CEC1D9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87897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C06798-EE77-781D-EB5B-BA3748F930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8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298879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8FE670-3B07-CE44-6547-932F000E1E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3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A42ADE-38AC-2E85-1BE6-0081B20DB9B0}"/>
              </a:ext>
            </a:extLst>
          </p:cNvPr>
          <p:cNvSpPr/>
          <p:nvPr/>
        </p:nvSpPr>
        <p:spPr bwMode="auto">
          <a:xfrm>
            <a:off x="2558095" y="1086285"/>
            <a:ext cx="514285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E2E0DE-89F8-1C4F-2F4E-FBC1F7E13608}"/>
              </a:ext>
            </a:extLst>
          </p:cNvPr>
          <p:cNvSpPr/>
          <p:nvPr/>
        </p:nvSpPr>
        <p:spPr bwMode="auto">
          <a:xfrm>
            <a:off x="5234285" y="1076761"/>
            <a:ext cx="1580952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06A161-90EC-E89D-6F66-8C88B5C08967}"/>
              </a:ext>
            </a:extLst>
          </p:cNvPr>
          <p:cNvSpPr/>
          <p:nvPr/>
        </p:nvSpPr>
        <p:spPr bwMode="auto">
          <a:xfrm>
            <a:off x="7462857" y="1086285"/>
            <a:ext cx="1038095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9BF5606-077B-A6B7-A964-BD148F25C06B}"/>
              </a:ext>
            </a:extLst>
          </p:cNvPr>
          <p:cNvSpPr/>
          <p:nvPr/>
        </p:nvSpPr>
        <p:spPr bwMode="auto">
          <a:xfrm>
            <a:off x="9158095" y="1076761"/>
            <a:ext cx="1028572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740FE3-A0F7-16DA-B6DD-2E6709AE576D}"/>
              </a:ext>
            </a:extLst>
          </p:cNvPr>
          <p:cNvSpPr/>
          <p:nvPr/>
        </p:nvSpPr>
        <p:spPr bwMode="auto">
          <a:xfrm>
            <a:off x="6672380" y="1486285"/>
            <a:ext cx="1571428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0796AE9-2BB2-A3B9-B321-707E7EF2503A}"/>
              </a:ext>
            </a:extLst>
          </p:cNvPr>
          <p:cNvSpPr/>
          <p:nvPr/>
        </p:nvSpPr>
        <p:spPr bwMode="auto">
          <a:xfrm>
            <a:off x="8862857" y="1486285"/>
            <a:ext cx="1438095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E8A8D18-2C04-F835-A9D3-C11C027AF270}"/>
              </a:ext>
            </a:extLst>
          </p:cNvPr>
          <p:cNvSpPr/>
          <p:nvPr/>
        </p:nvSpPr>
        <p:spPr bwMode="auto">
          <a:xfrm>
            <a:off x="10958095" y="1495809"/>
            <a:ext cx="285714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4A33509-3F87-D773-2F65-5C3153432764}"/>
              </a:ext>
            </a:extLst>
          </p:cNvPr>
          <p:cNvSpPr/>
          <p:nvPr/>
        </p:nvSpPr>
        <p:spPr bwMode="auto">
          <a:xfrm>
            <a:off x="1024761" y="1914857"/>
            <a:ext cx="542857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89FFF00-8E17-1C13-03ED-195EFB9650DC}"/>
              </a:ext>
            </a:extLst>
          </p:cNvPr>
          <p:cNvSpPr/>
          <p:nvPr/>
        </p:nvSpPr>
        <p:spPr bwMode="auto">
          <a:xfrm>
            <a:off x="4624761" y="2314857"/>
            <a:ext cx="2152380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975EB8E-241D-D399-B32A-5CE463BC65F0}"/>
              </a:ext>
            </a:extLst>
          </p:cNvPr>
          <p:cNvSpPr/>
          <p:nvPr/>
        </p:nvSpPr>
        <p:spPr bwMode="auto">
          <a:xfrm>
            <a:off x="9577142" y="2324380"/>
            <a:ext cx="1133333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34653FB-C088-15E1-CCDE-A149926EA399}"/>
              </a:ext>
            </a:extLst>
          </p:cNvPr>
          <p:cNvSpPr/>
          <p:nvPr/>
        </p:nvSpPr>
        <p:spPr bwMode="auto">
          <a:xfrm>
            <a:off x="1300952" y="3962476"/>
            <a:ext cx="9942856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542F97C-520B-6D49-CF7A-9B9CA1256CBE}"/>
              </a:ext>
            </a:extLst>
          </p:cNvPr>
          <p:cNvSpPr/>
          <p:nvPr/>
        </p:nvSpPr>
        <p:spPr bwMode="auto">
          <a:xfrm>
            <a:off x="1024761" y="4372000"/>
            <a:ext cx="1171428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953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405B3F-B3B4-891B-6CB1-11C31963E7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95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A32EBA-820D-A7F1-22CF-5CE8B527F3CB}"/>
              </a:ext>
            </a:extLst>
          </p:cNvPr>
          <p:cNvSpPr/>
          <p:nvPr/>
        </p:nvSpPr>
        <p:spPr bwMode="auto">
          <a:xfrm>
            <a:off x="6662857" y="1086285"/>
            <a:ext cx="219047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396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36</cp:revision>
  <dcterms:created xsi:type="dcterms:W3CDTF">2015-09-16T06:52:26Z</dcterms:created>
  <dcterms:modified xsi:type="dcterms:W3CDTF">2023-12-25T14:41:52Z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