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79A9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89EB4-4060-2035-25D7-B929E22065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 b="19809"/>
          <a:stretch/>
        </p:blipFill>
        <p:spPr>
          <a:xfrm>
            <a:off x="4871864" y="2852936"/>
            <a:ext cx="1991624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778D8-9DAD-DC30-019D-872439573E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7E8A6B-8205-C66F-35EB-874138D1ED95}"/>
              </a:ext>
            </a:extLst>
          </p:cNvPr>
          <p:cNvSpPr/>
          <p:nvPr/>
        </p:nvSpPr>
        <p:spPr bwMode="auto">
          <a:xfrm>
            <a:off x="5558095" y="1114857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52B5E2-6796-80D9-AE18-ABAD390084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514857"/>
            <a:ext cx="10800000" cy="242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D64B99-82EF-2072-E6C6-EC85FB2A3DDD}"/>
              </a:ext>
            </a:extLst>
          </p:cNvPr>
          <p:cNvSpPr/>
          <p:nvPr/>
        </p:nvSpPr>
        <p:spPr bwMode="auto">
          <a:xfrm>
            <a:off x="1667428" y="4164515"/>
            <a:ext cx="295238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CC9D8E-33C7-28E4-AFA6-BF4C340DFE9B}"/>
              </a:ext>
            </a:extLst>
          </p:cNvPr>
          <p:cNvSpPr/>
          <p:nvPr/>
        </p:nvSpPr>
        <p:spPr bwMode="auto">
          <a:xfrm>
            <a:off x="2676952" y="4154961"/>
            <a:ext cx="304761" cy="23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018066-B9A8-8B60-64BF-C11C7E99B4E6}"/>
              </a:ext>
            </a:extLst>
          </p:cNvPr>
          <p:cNvSpPr/>
          <p:nvPr/>
        </p:nvSpPr>
        <p:spPr bwMode="auto">
          <a:xfrm>
            <a:off x="4229333" y="4193177"/>
            <a:ext cx="257142" cy="181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F14E09-C53D-AC4B-5F03-9182DC37147F}"/>
              </a:ext>
            </a:extLst>
          </p:cNvPr>
          <p:cNvSpPr/>
          <p:nvPr/>
        </p:nvSpPr>
        <p:spPr bwMode="auto">
          <a:xfrm>
            <a:off x="5257904" y="4193177"/>
            <a:ext cx="228571" cy="19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A39DED-F913-A730-4C38-95D637AA8EB1}"/>
              </a:ext>
            </a:extLst>
          </p:cNvPr>
          <p:cNvSpPr/>
          <p:nvPr/>
        </p:nvSpPr>
        <p:spPr bwMode="auto">
          <a:xfrm>
            <a:off x="7019809" y="4174069"/>
            <a:ext cx="285714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9A22AB-6383-F399-DCF8-61FF8384DD94}"/>
              </a:ext>
            </a:extLst>
          </p:cNvPr>
          <p:cNvSpPr/>
          <p:nvPr/>
        </p:nvSpPr>
        <p:spPr bwMode="auto">
          <a:xfrm>
            <a:off x="7791238" y="4164515"/>
            <a:ext cx="276190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B085D2-0D23-984D-FFA7-485A18036F64}"/>
              </a:ext>
            </a:extLst>
          </p:cNvPr>
          <p:cNvSpPr/>
          <p:nvPr/>
        </p:nvSpPr>
        <p:spPr bwMode="auto">
          <a:xfrm>
            <a:off x="9324571" y="4231392"/>
            <a:ext cx="238095" cy="124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DF5A59-E3D9-2670-6025-ADE53F063E49}"/>
              </a:ext>
            </a:extLst>
          </p:cNvPr>
          <p:cNvSpPr/>
          <p:nvPr/>
        </p:nvSpPr>
        <p:spPr bwMode="auto">
          <a:xfrm>
            <a:off x="10324571" y="4164515"/>
            <a:ext cx="295237" cy="219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FD1F67-A64E-494A-22B3-8C73379A974A}"/>
              </a:ext>
            </a:extLst>
          </p:cNvPr>
          <p:cNvSpPr/>
          <p:nvPr/>
        </p:nvSpPr>
        <p:spPr bwMode="auto">
          <a:xfrm>
            <a:off x="1419809" y="4642206"/>
            <a:ext cx="276190" cy="219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E179D2-92F8-5D70-65EB-15CD633AD212}"/>
              </a:ext>
            </a:extLst>
          </p:cNvPr>
          <p:cNvSpPr/>
          <p:nvPr/>
        </p:nvSpPr>
        <p:spPr bwMode="auto">
          <a:xfrm>
            <a:off x="2429333" y="4642206"/>
            <a:ext cx="295238" cy="219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2E8735-A411-14FA-F64D-AB28BB69411A}"/>
              </a:ext>
            </a:extLst>
          </p:cNvPr>
          <p:cNvSpPr/>
          <p:nvPr/>
        </p:nvSpPr>
        <p:spPr bwMode="auto">
          <a:xfrm>
            <a:off x="4219809" y="4632652"/>
            <a:ext cx="238095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091A256-C72B-6F2D-21FB-0A2F9F57CDCD}"/>
              </a:ext>
            </a:extLst>
          </p:cNvPr>
          <p:cNvSpPr/>
          <p:nvPr/>
        </p:nvSpPr>
        <p:spPr bwMode="auto">
          <a:xfrm>
            <a:off x="5229333" y="4632652"/>
            <a:ext cx="285714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B35BC57-AFCD-780C-93FB-F7CBD363B496}"/>
              </a:ext>
            </a:extLst>
          </p:cNvPr>
          <p:cNvSpPr/>
          <p:nvPr/>
        </p:nvSpPr>
        <p:spPr bwMode="auto">
          <a:xfrm>
            <a:off x="6762666" y="4632652"/>
            <a:ext cx="276190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53CE46E-AB3D-D9EE-B798-1866502E6611}"/>
              </a:ext>
            </a:extLst>
          </p:cNvPr>
          <p:cNvSpPr/>
          <p:nvPr/>
        </p:nvSpPr>
        <p:spPr bwMode="auto">
          <a:xfrm>
            <a:off x="7772190" y="4642206"/>
            <a:ext cx="304761" cy="210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DF3FC26-BF64-3C20-C9BE-BE0CBA132904}"/>
              </a:ext>
            </a:extLst>
          </p:cNvPr>
          <p:cNvSpPr/>
          <p:nvPr/>
        </p:nvSpPr>
        <p:spPr bwMode="auto">
          <a:xfrm>
            <a:off x="9572190" y="4632652"/>
            <a:ext cx="285715" cy="23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5C1C947-A886-AE30-9343-FBE42DFF34B3}"/>
              </a:ext>
            </a:extLst>
          </p:cNvPr>
          <p:cNvSpPr/>
          <p:nvPr/>
        </p:nvSpPr>
        <p:spPr bwMode="auto">
          <a:xfrm>
            <a:off x="10324571" y="4632652"/>
            <a:ext cx="295237" cy="23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B8B0670-974F-4A7D-0AD1-A358DC2DEC63}"/>
              </a:ext>
            </a:extLst>
          </p:cNvPr>
          <p:cNvSpPr/>
          <p:nvPr/>
        </p:nvSpPr>
        <p:spPr bwMode="auto">
          <a:xfrm>
            <a:off x="2029333" y="5100788"/>
            <a:ext cx="1066666" cy="23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7675E08-8FB7-0B51-7298-DECA1B369D47}"/>
              </a:ext>
            </a:extLst>
          </p:cNvPr>
          <p:cNvSpPr/>
          <p:nvPr/>
        </p:nvSpPr>
        <p:spPr bwMode="auto">
          <a:xfrm>
            <a:off x="6762666" y="5578479"/>
            <a:ext cx="1038095" cy="23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5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08C944E-BEE4-5C31-1AAA-FACE7A9F63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340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3F5F156-DE86-6258-9464-90AFADA89249}"/>
              </a:ext>
            </a:extLst>
          </p:cNvPr>
          <p:cNvSpPr/>
          <p:nvPr/>
        </p:nvSpPr>
        <p:spPr bwMode="auto">
          <a:xfrm>
            <a:off x="1348360" y="2095013"/>
            <a:ext cx="44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2EA94E1-CD4D-AE50-DE53-9B91E1378794}"/>
              </a:ext>
            </a:extLst>
          </p:cNvPr>
          <p:cNvSpPr/>
          <p:nvPr/>
        </p:nvSpPr>
        <p:spPr bwMode="auto">
          <a:xfrm>
            <a:off x="1348360" y="3037870"/>
            <a:ext cx="26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745E11D-FD96-B0A8-CC1F-58B5919F1472}"/>
              </a:ext>
            </a:extLst>
          </p:cNvPr>
          <p:cNvSpPr/>
          <p:nvPr/>
        </p:nvSpPr>
        <p:spPr bwMode="auto">
          <a:xfrm>
            <a:off x="1348360" y="3971204"/>
            <a:ext cx="48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48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5C1FD-9E59-8A64-6C18-2280366EB0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3299A7-9481-E802-86A4-98704E66C94C}"/>
              </a:ext>
            </a:extLst>
          </p:cNvPr>
          <p:cNvSpPr/>
          <p:nvPr/>
        </p:nvSpPr>
        <p:spPr bwMode="auto">
          <a:xfrm>
            <a:off x="9386666" y="1791047"/>
            <a:ext cx="162857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CCB75F-9EEE-77AA-311A-6F68C1BC17E9}"/>
              </a:ext>
            </a:extLst>
          </p:cNvPr>
          <p:cNvSpPr/>
          <p:nvPr/>
        </p:nvSpPr>
        <p:spPr bwMode="auto">
          <a:xfrm>
            <a:off x="8462857" y="2257714"/>
            <a:ext cx="257142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F64B9E-3E82-6FE1-CBB7-E6523E74CB27}"/>
              </a:ext>
            </a:extLst>
          </p:cNvPr>
          <p:cNvSpPr/>
          <p:nvPr/>
        </p:nvSpPr>
        <p:spPr bwMode="auto">
          <a:xfrm>
            <a:off x="8453333" y="2733904"/>
            <a:ext cx="25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C4FC13-F3F8-E312-0FB3-ABF80C436C25}"/>
              </a:ext>
            </a:extLst>
          </p:cNvPr>
          <p:cNvSpPr/>
          <p:nvPr/>
        </p:nvSpPr>
        <p:spPr bwMode="auto">
          <a:xfrm>
            <a:off x="8443809" y="3200571"/>
            <a:ext cx="21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9B87104-1E2A-D941-9193-C512E91DE00A}"/>
              </a:ext>
            </a:extLst>
          </p:cNvPr>
          <p:cNvSpPr/>
          <p:nvPr/>
        </p:nvSpPr>
        <p:spPr bwMode="auto">
          <a:xfrm>
            <a:off x="1176763" y="1844825"/>
            <a:ext cx="7007469" cy="72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51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2FF7808-2392-24AE-D14A-6EF8B26796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721080" cy="3335773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134E03F-AA1A-DBAF-9DF6-D61159F3E26C}"/>
              </a:ext>
            </a:extLst>
          </p:cNvPr>
          <p:cNvCxnSpPr/>
          <p:nvPr/>
        </p:nvCxnSpPr>
        <p:spPr>
          <a:xfrm>
            <a:off x="2135560" y="2924944"/>
            <a:ext cx="3096344" cy="1440160"/>
          </a:xfrm>
          <a:prstGeom prst="line">
            <a:avLst/>
          </a:prstGeom>
          <a:ln w="19050">
            <a:solidFill>
              <a:srgbClr val="F779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9D80FB0-1EC1-4652-9936-EE017ABFD158}"/>
              </a:ext>
            </a:extLst>
          </p:cNvPr>
          <p:cNvCxnSpPr>
            <a:cxnSpLocks/>
          </p:cNvCxnSpPr>
          <p:nvPr/>
        </p:nvCxnSpPr>
        <p:spPr>
          <a:xfrm>
            <a:off x="2145280" y="3501008"/>
            <a:ext cx="3158632" cy="360040"/>
          </a:xfrm>
          <a:prstGeom prst="line">
            <a:avLst/>
          </a:prstGeom>
          <a:ln w="19050">
            <a:solidFill>
              <a:srgbClr val="F779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C055F2B-029D-A5F4-6024-A1FE3E31F6EC}"/>
              </a:ext>
            </a:extLst>
          </p:cNvPr>
          <p:cNvCxnSpPr>
            <a:cxnSpLocks/>
          </p:cNvCxnSpPr>
          <p:nvPr/>
        </p:nvCxnSpPr>
        <p:spPr>
          <a:xfrm flipV="1">
            <a:off x="2073272" y="2936646"/>
            <a:ext cx="3230640" cy="1008113"/>
          </a:xfrm>
          <a:prstGeom prst="line">
            <a:avLst/>
          </a:prstGeom>
          <a:ln w="19050">
            <a:solidFill>
              <a:srgbClr val="F779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2C65B5A-52AD-AAC0-968A-AD3DA80D05F1}"/>
              </a:ext>
            </a:extLst>
          </p:cNvPr>
          <p:cNvCxnSpPr>
            <a:cxnSpLocks/>
          </p:cNvCxnSpPr>
          <p:nvPr/>
        </p:nvCxnSpPr>
        <p:spPr>
          <a:xfrm flipV="1">
            <a:off x="2400502" y="3398556"/>
            <a:ext cx="3230640" cy="1008113"/>
          </a:xfrm>
          <a:prstGeom prst="line">
            <a:avLst/>
          </a:prstGeom>
          <a:ln w="19050">
            <a:solidFill>
              <a:srgbClr val="F779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28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39</cp:revision>
  <dcterms:created xsi:type="dcterms:W3CDTF">2015-09-16T06:52:26Z</dcterms:created>
  <dcterms:modified xsi:type="dcterms:W3CDTF">2023-12-27T13:26:29Z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