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69" r:id="rId6"/>
    <p:sldId id="367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00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5CE13-C0B3-DD4F-C9D7-30B14F7AE5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2" b="23246"/>
          <a:stretch/>
        </p:blipFill>
        <p:spPr>
          <a:xfrm>
            <a:off x="5064184" y="3136604"/>
            <a:ext cx="2063632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680C0-2834-026C-D249-22F331515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92FDB-356F-8AB6-3B41-8FEF9FD01FFD}"/>
              </a:ext>
            </a:extLst>
          </p:cNvPr>
          <p:cNvSpPr/>
          <p:nvPr/>
        </p:nvSpPr>
        <p:spPr bwMode="auto">
          <a:xfrm>
            <a:off x="5567619" y="1981523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0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C8BF5-27A1-7DFD-2F16-B7B7173E4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C64AF41-153B-2294-2748-22A0A9430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000" y="1524042"/>
            <a:ext cx="1224136" cy="6673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8D1BAF-02FC-8E62-C704-D658B64C3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000" y="2304000"/>
            <a:ext cx="1224136" cy="6673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11360DC-74A1-96C1-363A-007A247CE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400" y="3060376"/>
            <a:ext cx="1224136" cy="6673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2510EF2-D61B-BDF0-C73C-23693181A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076451"/>
            <a:ext cx="1224136" cy="6673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F50D5BC-514E-9793-6672-A9F9FD0CB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000" y="3068960"/>
            <a:ext cx="1224136" cy="6673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5EE387C-6B5A-7862-95EC-A1E0D7CEE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497113"/>
            <a:ext cx="1872208" cy="6721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E2C03D-9749-3C82-FAB0-16EB13941A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6766" y="2275140"/>
            <a:ext cx="691042" cy="6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1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AE56D-FAA1-160D-7722-BB5B8E4C0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C7F7C-0092-72DA-5CBC-57B4718A7480}"/>
              </a:ext>
            </a:extLst>
          </p:cNvPr>
          <p:cNvSpPr/>
          <p:nvPr/>
        </p:nvSpPr>
        <p:spPr bwMode="auto">
          <a:xfrm>
            <a:off x="6253333" y="2057714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FAC01-5513-1768-B2E2-8A66FCEA809B}"/>
              </a:ext>
            </a:extLst>
          </p:cNvPr>
          <p:cNvSpPr/>
          <p:nvPr/>
        </p:nvSpPr>
        <p:spPr bwMode="auto">
          <a:xfrm>
            <a:off x="5367619" y="2495809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7B421-5AAE-655A-F924-920EC699E75D}"/>
              </a:ext>
            </a:extLst>
          </p:cNvPr>
          <p:cNvSpPr/>
          <p:nvPr/>
        </p:nvSpPr>
        <p:spPr bwMode="auto">
          <a:xfrm>
            <a:off x="5615238" y="2933904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621247-A394-C356-82B3-9C11671606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7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4B62D-D1CF-5298-1307-E31B710EC122}"/>
              </a:ext>
            </a:extLst>
          </p:cNvPr>
          <p:cNvSpPr/>
          <p:nvPr/>
        </p:nvSpPr>
        <p:spPr bwMode="auto">
          <a:xfrm>
            <a:off x="1434285" y="4505190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4908D2-D794-5097-C57F-A658B4513B55}"/>
              </a:ext>
            </a:extLst>
          </p:cNvPr>
          <p:cNvSpPr/>
          <p:nvPr/>
        </p:nvSpPr>
        <p:spPr bwMode="auto">
          <a:xfrm>
            <a:off x="4853333" y="4514714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DEE81D-3E7F-1748-F307-E5F1F0283D8E}"/>
              </a:ext>
            </a:extLst>
          </p:cNvPr>
          <p:cNvSpPr/>
          <p:nvPr/>
        </p:nvSpPr>
        <p:spPr bwMode="auto">
          <a:xfrm>
            <a:off x="1415238" y="4943285"/>
            <a:ext cx="55238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4EB109-184F-240E-B46F-E96EE943841E}"/>
              </a:ext>
            </a:extLst>
          </p:cNvPr>
          <p:cNvSpPr/>
          <p:nvPr/>
        </p:nvSpPr>
        <p:spPr bwMode="auto">
          <a:xfrm>
            <a:off x="5377142" y="4952809"/>
            <a:ext cx="54285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F0A751-749F-1672-0463-CCFECFB47205}"/>
              </a:ext>
            </a:extLst>
          </p:cNvPr>
          <p:cNvSpPr/>
          <p:nvPr/>
        </p:nvSpPr>
        <p:spPr bwMode="auto">
          <a:xfrm>
            <a:off x="1443809" y="5390904"/>
            <a:ext cx="228571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F6E783-F9DE-D6D0-940B-EC35A4542D1F}"/>
              </a:ext>
            </a:extLst>
          </p:cNvPr>
          <p:cNvSpPr/>
          <p:nvPr/>
        </p:nvSpPr>
        <p:spPr bwMode="auto">
          <a:xfrm>
            <a:off x="6129523" y="5390904"/>
            <a:ext cx="304761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6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A9672058-7DBA-1CD3-549C-9A5F591FA73E}"/>
              </a:ext>
            </a:extLst>
          </p:cNvPr>
          <p:cNvGrpSpPr/>
          <p:nvPr/>
        </p:nvGrpSpPr>
        <p:grpSpPr>
          <a:xfrm>
            <a:off x="720000" y="972000"/>
            <a:ext cx="11135440" cy="4895238"/>
            <a:chOff x="720000" y="972000"/>
            <a:chExt cx="11135440" cy="489523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2DB0D0F-678E-A50C-F3FF-9772F43B7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60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4E4F01A-1B55-59A6-0028-0BFB05A66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4572000"/>
              <a:ext cx="10800000" cy="1295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3A8659-8C7D-AB08-DE04-51A456F25919}"/>
              </a:ext>
            </a:extLst>
          </p:cNvPr>
          <p:cNvSpPr/>
          <p:nvPr/>
        </p:nvSpPr>
        <p:spPr bwMode="auto">
          <a:xfrm>
            <a:off x="1300952" y="2019619"/>
            <a:ext cx="51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60167-5A5D-D17C-5FC8-31ADE0B5A0EF}"/>
              </a:ext>
            </a:extLst>
          </p:cNvPr>
          <p:cNvSpPr/>
          <p:nvPr/>
        </p:nvSpPr>
        <p:spPr bwMode="auto">
          <a:xfrm>
            <a:off x="6815238" y="2924380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41FCA-8578-766F-C7C5-EF4409EF8D2B}"/>
              </a:ext>
            </a:extLst>
          </p:cNvPr>
          <p:cNvSpPr/>
          <p:nvPr/>
        </p:nvSpPr>
        <p:spPr bwMode="auto">
          <a:xfrm>
            <a:off x="3198297" y="5095809"/>
            <a:ext cx="53333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E59188-51A4-183E-F01F-B8CD366659F5}"/>
              </a:ext>
            </a:extLst>
          </p:cNvPr>
          <p:cNvSpPr/>
          <p:nvPr/>
        </p:nvSpPr>
        <p:spPr bwMode="auto">
          <a:xfrm>
            <a:off x="6788773" y="5086285"/>
            <a:ext cx="44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52D089-36CC-FE54-8CCA-B8B090B67ADE}"/>
              </a:ext>
            </a:extLst>
          </p:cNvPr>
          <p:cNvSpPr/>
          <p:nvPr/>
        </p:nvSpPr>
        <p:spPr bwMode="auto">
          <a:xfrm>
            <a:off x="1417344" y="5524380"/>
            <a:ext cx="26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3C2290F-A51C-76AB-37D7-738C1490D81D}"/>
              </a:ext>
            </a:extLst>
          </p:cNvPr>
          <p:cNvGrpSpPr/>
          <p:nvPr/>
        </p:nvGrpSpPr>
        <p:grpSpPr>
          <a:xfrm>
            <a:off x="1343472" y="744078"/>
            <a:ext cx="9865096" cy="5997290"/>
            <a:chOff x="1343472" y="744078"/>
            <a:chExt cx="9865096" cy="599729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1116636-021B-D0D3-9108-0D1AAAD00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744078"/>
              <a:ext cx="9865096" cy="24706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FF116EA-7407-228F-E829-1B89D4B3D0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02"/>
            <a:stretch/>
          </p:blipFill>
          <p:spPr>
            <a:xfrm>
              <a:off x="1343472" y="3214701"/>
              <a:ext cx="9865096" cy="352666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5D87B-1BF5-E3EE-89EB-85A3089F2E62}"/>
              </a:ext>
            </a:extLst>
          </p:cNvPr>
          <p:cNvSpPr/>
          <p:nvPr/>
        </p:nvSpPr>
        <p:spPr bwMode="auto">
          <a:xfrm>
            <a:off x="9364299" y="3476181"/>
            <a:ext cx="278379" cy="22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6C5D72-E6FE-FEC0-2D66-7920C88D3D3A}"/>
              </a:ext>
            </a:extLst>
          </p:cNvPr>
          <p:cNvSpPr/>
          <p:nvPr/>
        </p:nvSpPr>
        <p:spPr bwMode="auto">
          <a:xfrm>
            <a:off x="8250778" y="3877118"/>
            <a:ext cx="495864" cy="22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3E9512-9212-D539-E749-4EEF60AAF6D3}"/>
              </a:ext>
            </a:extLst>
          </p:cNvPr>
          <p:cNvSpPr/>
          <p:nvPr/>
        </p:nvSpPr>
        <p:spPr bwMode="auto">
          <a:xfrm>
            <a:off x="8024595" y="4278056"/>
            <a:ext cx="2714206" cy="22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94D14B-A240-98B9-14C0-86360EC32FD0}"/>
              </a:ext>
            </a:extLst>
          </p:cNvPr>
          <p:cNvSpPr/>
          <p:nvPr/>
        </p:nvSpPr>
        <p:spPr bwMode="auto">
          <a:xfrm>
            <a:off x="7798411" y="4687709"/>
            <a:ext cx="704649" cy="21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1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51221-36FE-93D8-83D3-A3D2EFE6B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5F1A26-709D-DAAE-F553-ED1427AE503C}"/>
              </a:ext>
            </a:extLst>
          </p:cNvPr>
          <p:cNvSpPr/>
          <p:nvPr/>
        </p:nvSpPr>
        <p:spPr bwMode="auto">
          <a:xfrm>
            <a:off x="5015238" y="1467238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B2927-05E9-258F-5781-B58F17AFC1B8}"/>
              </a:ext>
            </a:extLst>
          </p:cNvPr>
          <p:cNvSpPr/>
          <p:nvPr/>
        </p:nvSpPr>
        <p:spPr bwMode="auto">
          <a:xfrm>
            <a:off x="6910476" y="2333904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890E4-C9DC-9FD7-607F-DFB6C552BB02}"/>
              </a:ext>
            </a:extLst>
          </p:cNvPr>
          <p:cNvSpPr/>
          <p:nvPr/>
        </p:nvSpPr>
        <p:spPr bwMode="auto">
          <a:xfrm>
            <a:off x="1539047" y="2762476"/>
            <a:ext cx="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99AE5D-6E07-9F92-A2E4-B28254972B94}"/>
              </a:ext>
            </a:extLst>
          </p:cNvPr>
          <p:cNvSpPr/>
          <p:nvPr/>
        </p:nvSpPr>
        <p:spPr bwMode="auto">
          <a:xfrm>
            <a:off x="8539047" y="3219619"/>
            <a:ext cx="542857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C0B795-27C9-702B-71F4-419549C92702}"/>
              </a:ext>
            </a:extLst>
          </p:cNvPr>
          <p:cNvSpPr/>
          <p:nvPr/>
        </p:nvSpPr>
        <p:spPr bwMode="auto">
          <a:xfrm>
            <a:off x="4720000" y="3638666"/>
            <a:ext cx="15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F409E3-8DB7-D6D0-36CE-FD8F388B93EE}"/>
              </a:ext>
            </a:extLst>
          </p:cNvPr>
          <p:cNvSpPr/>
          <p:nvPr/>
        </p:nvSpPr>
        <p:spPr bwMode="auto">
          <a:xfrm>
            <a:off x="9015238" y="3638666"/>
            <a:ext cx="1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EDBC11-B2F2-24BB-3E7F-F4C36F99005F}"/>
              </a:ext>
            </a:extLst>
          </p:cNvPr>
          <p:cNvSpPr/>
          <p:nvPr/>
        </p:nvSpPr>
        <p:spPr bwMode="auto">
          <a:xfrm>
            <a:off x="1281904" y="4962476"/>
            <a:ext cx="4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0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2D745-508D-2A54-1732-04F7050B2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1AE20-9601-F68C-EFE7-D7AAB2BF3571}"/>
              </a:ext>
            </a:extLst>
          </p:cNvPr>
          <p:cNvSpPr/>
          <p:nvPr/>
        </p:nvSpPr>
        <p:spPr bwMode="auto">
          <a:xfrm>
            <a:off x="2462857" y="2895809"/>
            <a:ext cx="7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D3058-6D52-70ED-6210-C57522546312}"/>
              </a:ext>
            </a:extLst>
          </p:cNvPr>
          <p:cNvSpPr/>
          <p:nvPr/>
        </p:nvSpPr>
        <p:spPr bwMode="auto">
          <a:xfrm>
            <a:off x="4643809" y="2886285"/>
            <a:ext cx="4238095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02C3AE-954D-9E51-F538-DA400A79963E}"/>
              </a:ext>
            </a:extLst>
          </p:cNvPr>
          <p:cNvSpPr/>
          <p:nvPr/>
        </p:nvSpPr>
        <p:spPr bwMode="auto">
          <a:xfrm>
            <a:off x="9910476" y="2895809"/>
            <a:ext cx="13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A91396-A628-4313-40DB-FA53FFC7DB9E}"/>
              </a:ext>
            </a:extLst>
          </p:cNvPr>
          <p:cNvSpPr/>
          <p:nvPr/>
        </p:nvSpPr>
        <p:spPr bwMode="auto">
          <a:xfrm>
            <a:off x="1167619" y="3324380"/>
            <a:ext cx="10066666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DFD39B-CD34-B98D-302A-99647CC618BD}"/>
              </a:ext>
            </a:extLst>
          </p:cNvPr>
          <p:cNvSpPr/>
          <p:nvPr/>
        </p:nvSpPr>
        <p:spPr bwMode="auto">
          <a:xfrm>
            <a:off x="1196190" y="3762476"/>
            <a:ext cx="4685714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47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