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2" r:id="rId4"/>
    <p:sldId id="371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C0161-0C50-7314-C9D2-A3E49D87AF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26901"/>
          <a:stretch/>
        </p:blipFill>
        <p:spPr>
          <a:xfrm>
            <a:off x="4488120" y="3136604"/>
            <a:ext cx="3215760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83361-0B31-2327-B93A-0A36C0CF45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4789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C1508-1A38-BA85-BF6E-9548DD2034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3996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7F8F4-D570-BF16-47FD-9FF8703967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83968"/>
            <a:ext cx="10800000" cy="3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BF7536-8CD3-32E9-1660-20F3ED66DA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717032"/>
            <a:ext cx="10800000" cy="29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325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7B4CF2A-71FF-BCE6-E6BE-295A56B447F0}"/>
              </a:ext>
            </a:extLst>
          </p:cNvPr>
          <p:cNvGrpSpPr/>
          <p:nvPr/>
        </p:nvGrpSpPr>
        <p:grpSpPr>
          <a:xfrm>
            <a:off x="720000" y="972000"/>
            <a:ext cx="10800000" cy="4255388"/>
            <a:chOff x="720000" y="972000"/>
            <a:chExt cx="10800000" cy="425538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339FE426-DBF2-FBFD-2106-04D432059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160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57146897-5EF5-666C-ADF5-39542E666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2636912"/>
              <a:ext cx="10800000" cy="259047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2804004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0A2FB-B10D-5770-51ED-24272A5025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0779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4B1B34-87EF-3631-3FEC-F0B2500631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6255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D51FC-A5FB-8CAE-1D86-E73AD5D28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6155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C128E-C548-1CA9-F5AF-5EA7952B7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4056337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2023-12-25T15:10:22Z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