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00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042E5-7BDF-D309-F6BE-49C0410AAE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1271464" y="2492896"/>
            <a:ext cx="6744152" cy="160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2F959-5367-90CF-8A88-0735BA1C6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31263-6857-2313-B291-4EEE359881FE}"/>
              </a:ext>
            </a:extLst>
          </p:cNvPr>
          <p:cNvSpPr/>
          <p:nvPr/>
        </p:nvSpPr>
        <p:spPr bwMode="auto">
          <a:xfrm>
            <a:off x="5558095" y="1878496"/>
            <a:ext cx="209523" cy="200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54F84-F6EC-7A8C-AA61-34AEC1E23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30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4371113-40DF-3082-B80A-59F2F41B5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999" y="1452034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F13FA1-E330-0DF6-6559-3F0A01827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04864"/>
            <a:ext cx="1248763" cy="6808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25F932-A2AA-985E-E486-B9B3538F9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04864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F2AF921-EA9D-68BE-EA38-826646D08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924944"/>
            <a:ext cx="1248763" cy="6808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8F63381-FE7E-AE61-4545-95DCAAD254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567" t="1272" r="1448" b="-1272"/>
          <a:stretch/>
        </p:blipFill>
        <p:spPr>
          <a:xfrm>
            <a:off x="6960095" y="1462277"/>
            <a:ext cx="684437" cy="68082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F22C95A-AAE8-E2B7-04AB-43DD1CD4BA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567" t="1272" r="1448" b="-1272"/>
          <a:stretch/>
        </p:blipFill>
        <p:spPr>
          <a:xfrm>
            <a:off x="9396000" y="1452033"/>
            <a:ext cx="684437" cy="68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3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92436-3933-C76A-AFD6-550A44E6F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05ED3-6FE9-51EA-53E2-BE3D0A883E05}"/>
              </a:ext>
            </a:extLst>
          </p:cNvPr>
          <p:cNvSpPr/>
          <p:nvPr/>
        </p:nvSpPr>
        <p:spPr bwMode="auto">
          <a:xfrm>
            <a:off x="1710476" y="1610552"/>
            <a:ext cx="238095" cy="20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1C539-0D64-AD77-E458-2F2182C2F95D}"/>
              </a:ext>
            </a:extLst>
          </p:cNvPr>
          <p:cNvSpPr/>
          <p:nvPr/>
        </p:nvSpPr>
        <p:spPr bwMode="auto">
          <a:xfrm>
            <a:off x="2729523" y="1601022"/>
            <a:ext cx="228571" cy="20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9F8331-57A8-5E06-2453-AB96D3193771}"/>
              </a:ext>
            </a:extLst>
          </p:cNvPr>
          <p:cNvSpPr/>
          <p:nvPr/>
        </p:nvSpPr>
        <p:spPr bwMode="auto">
          <a:xfrm>
            <a:off x="4767619" y="1591491"/>
            <a:ext cx="276190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9118A-EA92-821B-16E3-36BFE440DF81}"/>
              </a:ext>
            </a:extLst>
          </p:cNvPr>
          <p:cNvSpPr/>
          <p:nvPr/>
        </p:nvSpPr>
        <p:spPr bwMode="auto">
          <a:xfrm>
            <a:off x="6786666" y="1591491"/>
            <a:ext cx="295238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B999A4-B3F1-EE73-79DB-1103ACC814E7}"/>
              </a:ext>
            </a:extLst>
          </p:cNvPr>
          <p:cNvSpPr/>
          <p:nvPr/>
        </p:nvSpPr>
        <p:spPr bwMode="auto">
          <a:xfrm>
            <a:off x="9900952" y="1629613"/>
            <a:ext cx="285715" cy="16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3FD87D-0E82-674C-C5F2-32E0E55091F4}"/>
              </a:ext>
            </a:extLst>
          </p:cNvPr>
          <p:cNvSpPr/>
          <p:nvPr/>
        </p:nvSpPr>
        <p:spPr bwMode="auto">
          <a:xfrm>
            <a:off x="10643809" y="1591491"/>
            <a:ext cx="304761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F41AC0-5AD3-381F-469B-03B95EA734EE}"/>
              </a:ext>
            </a:extLst>
          </p:cNvPr>
          <p:cNvSpPr/>
          <p:nvPr/>
        </p:nvSpPr>
        <p:spPr bwMode="auto">
          <a:xfrm>
            <a:off x="2205714" y="2010839"/>
            <a:ext cx="276190" cy="23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3DC788-4F52-381F-BE26-5CF409E4FB3D}"/>
              </a:ext>
            </a:extLst>
          </p:cNvPr>
          <p:cNvSpPr/>
          <p:nvPr/>
        </p:nvSpPr>
        <p:spPr bwMode="auto">
          <a:xfrm>
            <a:off x="2958095" y="2020370"/>
            <a:ext cx="276190" cy="22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560FEE-F749-567B-9347-BB4F05256223}"/>
              </a:ext>
            </a:extLst>
          </p:cNvPr>
          <p:cNvSpPr/>
          <p:nvPr/>
        </p:nvSpPr>
        <p:spPr bwMode="auto">
          <a:xfrm>
            <a:off x="5300952" y="2048961"/>
            <a:ext cx="228571" cy="171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825F23-18B8-D7C6-09B7-B7C6CCBC94FC}"/>
              </a:ext>
            </a:extLst>
          </p:cNvPr>
          <p:cNvSpPr/>
          <p:nvPr/>
        </p:nvSpPr>
        <p:spPr bwMode="auto">
          <a:xfrm>
            <a:off x="7205714" y="1963185"/>
            <a:ext cx="371428" cy="37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17B6F6-1C61-D780-CDB2-392BF236E19C}"/>
              </a:ext>
            </a:extLst>
          </p:cNvPr>
          <p:cNvSpPr/>
          <p:nvPr/>
        </p:nvSpPr>
        <p:spPr bwMode="auto">
          <a:xfrm>
            <a:off x="8053333" y="2010839"/>
            <a:ext cx="304761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C47B3D-21C3-3529-0E01-303726720104}"/>
              </a:ext>
            </a:extLst>
          </p:cNvPr>
          <p:cNvSpPr/>
          <p:nvPr/>
        </p:nvSpPr>
        <p:spPr bwMode="auto">
          <a:xfrm>
            <a:off x="9405714" y="2010839"/>
            <a:ext cx="257142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C852ED3-9EF6-C5C9-BC8E-F94A9FD2D689}"/>
              </a:ext>
            </a:extLst>
          </p:cNvPr>
          <p:cNvSpPr/>
          <p:nvPr/>
        </p:nvSpPr>
        <p:spPr bwMode="auto">
          <a:xfrm>
            <a:off x="10405714" y="2029900"/>
            <a:ext cx="266666" cy="21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DF80FD9-0F39-C439-E678-03B0DABFA112}"/>
              </a:ext>
            </a:extLst>
          </p:cNvPr>
          <p:cNvSpPr/>
          <p:nvPr/>
        </p:nvSpPr>
        <p:spPr bwMode="auto">
          <a:xfrm>
            <a:off x="2300952" y="2430187"/>
            <a:ext cx="304761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0053601-477C-4636-6D56-025D828444C6}"/>
              </a:ext>
            </a:extLst>
          </p:cNvPr>
          <p:cNvSpPr/>
          <p:nvPr/>
        </p:nvSpPr>
        <p:spPr bwMode="auto">
          <a:xfrm>
            <a:off x="7272380" y="2859066"/>
            <a:ext cx="304761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710B16-97F9-C333-5AD1-E16F32C021A9}"/>
              </a:ext>
            </a:extLst>
          </p:cNvPr>
          <p:cNvSpPr/>
          <p:nvPr/>
        </p:nvSpPr>
        <p:spPr bwMode="auto">
          <a:xfrm>
            <a:off x="4596190" y="3278414"/>
            <a:ext cx="304761" cy="2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5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5FFBE-A3FE-427E-F3B1-34C756C92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63" y="849287"/>
            <a:ext cx="10800000" cy="344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FEF40-3E69-0727-1F89-68906F113BFE}"/>
              </a:ext>
            </a:extLst>
          </p:cNvPr>
          <p:cNvSpPr/>
          <p:nvPr/>
        </p:nvSpPr>
        <p:spPr bwMode="auto">
          <a:xfrm>
            <a:off x="7357077" y="1831869"/>
            <a:ext cx="3847619" cy="2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1A7A9-21FA-AADE-37DD-7CE1025F25EC}"/>
              </a:ext>
            </a:extLst>
          </p:cNvPr>
          <p:cNvSpPr/>
          <p:nvPr/>
        </p:nvSpPr>
        <p:spPr bwMode="auto">
          <a:xfrm>
            <a:off x="985648" y="2270693"/>
            <a:ext cx="1428571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B6337-ECE0-8A75-85A7-EBB47DD44120}"/>
              </a:ext>
            </a:extLst>
          </p:cNvPr>
          <p:cNvSpPr/>
          <p:nvPr/>
        </p:nvSpPr>
        <p:spPr bwMode="auto">
          <a:xfrm>
            <a:off x="1242791" y="3110181"/>
            <a:ext cx="7276190" cy="2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3BFA04-AB01-4299-AF05-7355310F5DFB}"/>
              </a:ext>
            </a:extLst>
          </p:cNvPr>
          <p:cNvSpPr/>
          <p:nvPr/>
        </p:nvSpPr>
        <p:spPr bwMode="auto">
          <a:xfrm>
            <a:off x="5547553" y="3959209"/>
            <a:ext cx="5485713" cy="2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A09E47-2532-408E-22E6-BC48C7C38D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199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42B728-729C-3C32-6D86-8E4F0D318803}"/>
              </a:ext>
            </a:extLst>
          </p:cNvPr>
          <p:cNvSpPr/>
          <p:nvPr/>
        </p:nvSpPr>
        <p:spPr bwMode="auto">
          <a:xfrm>
            <a:off x="1943619" y="4950867"/>
            <a:ext cx="514285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63042-08F2-1BBD-1683-075D00645309}"/>
              </a:ext>
            </a:extLst>
          </p:cNvPr>
          <p:cNvSpPr/>
          <p:nvPr/>
        </p:nvSpPr>
        <p:spPr bwMode="auto">
          <a:xfrm>
            <a:off x="6553142" y="4960400"/>
            <a:ext cx="476190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DEDA8E-1EFB-8FC5-49E9-1E9C25DD1FB3}"/>
              </a:ext>
            </a:extLst>
          </p:cNvPr>
          <p:cNvSpPr/>
          <p:nvPr/>
        </p:nvSpPr>
        <p:spPr bwMode="auto">
          <a:xfrm>
            <a:off x="7324571" y="4969933"/>
            <a:ext cx="1000000" cy="21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B4054F-8596-A6C0-EDDC-F934E500CE2E}"/>
              </a:ext>
            </a:extLst>
          </p:cNvPr>
          <p:cNvSpPr/>
          <p:nvPr/>
        </p:nvSpPr>
        <p:spPr bwMode="auto">
          <a:xfrm>
            <a:off x="8800761" y="4950867"/>
            <a:ext cx="733333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6E7F00-3336-85ED-2DCD-3AE483C1A100}"/>
              </a:ext>
            </a:extLst>
          </p:cNvPr>
          <p:cNvSpPr/>
          <p:nvPr/>
        </p:nvSpPr>
        <p:spPr bwMode="auto">
          <a:xfrm>
            <a:off x="5419809" y="5856495"/>
            <a:ext cx="2190476" cy="2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C93A6F-DC3E-C3EE-CE7E-ED914E9BA567}"/>
              </a:ext>
            </a:extLst>
          </p:cNvPr>
          <p:cNvSpPr/>
          <p:nvPr/>
        </p:nvSpPr>
        <p:spPr bwMode="auto">
          <a:xfrm>
            <a:off x="7829333" y="5866028"/>
            <a:ext cx="1000000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6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8B112-40B7-5A67-8414-E44C2D897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BE3DD-DCD7-D6E9-FC4E-02EA89C2AA51}"/>
              </a:ext>
            </a:extLst>
          </p:cNvPr>
          <p:cNvSpPr/>
          <p:nvPr/>
        </p:nvSpPr>
        <p:spPr bwMode="auto">
          <a:xfrm>
            <a:off x="4567619" y="2478703"/>
            <a:ext cx="561904" cy="22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A10AE-D313-A2D1-607D-7BFC190AA2CF}"/>
              </a:ext>
            </a:extLst>
          </p:cNvPr>
          <p:cNvSpPr/>
          <p:nvPr/>
        </p:nvSpPr>
        <p:spPr bwMode="auto">
          <a:xfrm>
            <a:off x="6796190" y="2488239"/>
            <a:ext cx="523809" cy="22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A0BDCD-29CE-B24D-743A-42B5FDD94492}"/>
              </a:ext>
            </a:extLst>
          </p:cNvPr>
          <p:cNvSpPr/>
          <p:nvPr/>
        </p:nvSpPr>
        <p:spPr bwMode="auto">
          <a:xfrm>
            <a:off x="3910476" y="2984116"/>
            <a:ext cx="533333" cy="2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83713D-2CD8-9A8D-C334-9E9347CAAE2A}"/>
              </a:ext>
            </a:extLst>
          </p:cNvPr>
          <p:cNvSpPr/>
          <p:nvPr/>
        </p:nvSpPr>
        <p:spPr bwMode="auto">
          <a:xfrm>
            <a:off x="3596190" y="3479993"/>
            <a:ext cx="117142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5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E2FE5-BAB4-6A18-2F88-72AF47771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1212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7006F-43C0-D7C2-7904-F0A2CFAA4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E4649-DEF7-C9D1-7009-CD7577BDB1EC}"/>
              </a:ext>
            </a:extLst>
          </p:cNvPr>
          <p:cNvSpPr/>
          <p:nvPr/>
        </p:nvSpPr>
        <p:spPr bwMode="auto">
          <a:xfrm>
            <a:off x="1310476" y="1524807"/>
            <a:ext cx="761904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9C395-7E16-7C26-98CA-FB7CAF87D0AD}"/>
              </a:ext>
            </a:extLst>
          </p:cNvPr>
          <p:cNvSpPr/>
          <p:nvPr/>
        </p:nvSpPr>
        <p:spPr bwMode="auto">
          <a:xfrm>
            <a:off x="4605714" y="1524807"/>
            <a:ext cx="1285714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1C93D-45FF-3DDC-8DB2-7DD714AD8D29}"/>
              </a:ext>
            </a:extLst>
          </p:cNvPr>
          <p:cNvSpPr/>
          <p:nvPr/>
        </p:nvSpPr>
        <p:spPr bwMode="auto">
          <a:xfrm>
            <a:off x="6520000" y="2029959"/>
            <a:ext cx="542856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5CBEF6-1ECF-759E-922E-2009DC5D9768}"/>
              </a:ext>
            </a:extLst>
          </p:cNvPr>
          <p:cNvSpPr/>
          <p:nvPr/>
        </p:nvSpPr>
        <p:spPr bwMode="auto">
          <a:xfrm>
            <a:off x="9396190" y="2029959"/>
            <a:ext cx="533333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605C65-EC31-388F-F1B5-127D21C5F81D}"/>
              </a:ext>
            </a:extLst>
          </p:cNvPr>
          <p:cNvSpPr/>
          <p:nvPr/>
        </p:nvSpPr>
        <p:spPr bwMode="auto">
          <a:xfrm>
            <a:off x="10710476" y="2029959"/>
            <a:ext cx="523809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53FD8D-F8B4-E5B7-ECE1-CEF2E456D675}"/>
              </a:ext>
            </a:extLst>
          </p:cNvPr>
          <p:cNvSpPr/>
          <p:nvPr/>
        </p:nvSpPr>
        <p:spPr bwMode="auto">
          <a:xfrm>
            <a:off x="1062857" y="2535110"/>
            <a:ext cx="247619" cy="21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1EF035-E3CD-9B55-D761-F5C56F4011DE}"/>
              </a:ext>
            </a:extLst>
          </p:cNvPr>
          <p:cNvSpPr/>
          <p:nvPr/>
        </p:nvSpPr>
        <p:spPr bwMode="auto">
          <a:xfrm>
            <a:off x="2548571" y="2544642"/>
            <a:ext cx="552380" cy="209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D7FC24-1D10-03DC-86EB-9B783ED65603}"/>
              </a:ext>
            </a:extLst>
          </p:cNvPr>
          <p:cNvSpPr/>
          <p:nvPr/>
        </p:nvSpPr>
        <p:spPr bwMode="auto">
          <a:xfrm>
            <a:off x="10472380" y="3068856"/>
            <a:ext cx="238095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E302F3-D9A7-CA97-F24A-FFE46A4C58C4}"/>
              </a:ext>
            </a:extLst>
          </p:cNvPr>
          <p:cNvSpPr/>
          <p:nvPr/>
        </p:nvSpPr>
        <p:spPr bwMode="auto">
          <a:xfrm>
            <a:off x="3824761" y="4050565"/>
            <a:ext cx="533333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2136DB-881F-6BD3-60D1-5AFBB4B0CE35}"/>
              </a:ext>
            </a:extLst>
          </p:cNvPr>
          <p:cNvSpPr/>
          <p:nvPr/>
        </p:nvSpPr>
        <p:spPr bwMode="auto">
          <a:xfrm>
            <a:off x="2053333" y="4555717"/>
            <a:ext cx="2171428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80A15F-0E84-32F2-88C9-8A50FE119A7A}"/>
              </a:ext>
            </a:extLst>
          </p:cNvPr>
          <p:cNvSpPr/>
          <p:nvPr/>
        </p:nvSpPr>
        <p:spPr bwMode="auto">
          <a:xfrm>
            <a:off x="10977142" y="5022745"/>
            <a:ext cx="303434" cy="23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0EE572-5B81-C981-6FB8-52FA3660AAEA}"/>
              </a:ext>
            </a:extLst>
          </p:cNvPr>
          <p:cNvSpPr/>
          <p:nvPr/>
        </p:nvSpPr>
        <p:spPr bwMode="auto">
          <a:xfrm>
            <a:off x="1053333" y="5575552"/>
            <a:ext cx="771428" cy="22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C9ADBE-7F91-56D0-C3DE-A88716C97E71}"/>
              </a:ext>
            </a:extLst>
          </p:cNvPr>
          <p:cNvSpPr/>
          <p:nvPr/>
        </p:nvSpPr>
        <p:spPr bwMode="auto">
          <a:xfrm>
            <a:off x="2834285" y="5566020"/>
            <a:ext cx="780952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84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4BFF4-513C-57B7-F6BA-E55EDEEA6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4F816-8778-A52E-DD02-FE9FF7531C59}"/>
              </a:ext>
            </a:extLst>
          </p:cNvPr>
          <p:cNvSpPr/>
          <p:nvPr/>
        </p:nvSpPr>
        <p:spPr bwMode="auto">
          <a:xfrm>
            <a:off x="1443809" y="3629142"/>
            <a:ext cx="9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C59AB-4065-DD39-F241-7B187EBCD749}"/>
              </a:ext>
            </a:extLst>
          </p:cNvPr>
          <p:cNvSpPr/>
          <p:nvPr/>
        </p:nvSpPr>
        <p:spPr bwMode="auto">
          <a:xfrm>
            <a:off x="1186666" y="4133904"/>
            <a:ext cx="19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0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2023-12-26T14:27:58Z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