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72" r:id="rId3"/>
    <p:sldId id="370" r:id="rId4"/>
    <p:sldId id="368" r:id="rId5"/>
    <p:sldId id="367" r:id="rId6"/>
    <p:sldId id="366" r:id="rId7"/>
    <p:sldId id="365" r:id="rId8"/>
    <p:sldId id="364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740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87B6D5-2A15-9E1F-4061-8AF2230B3AF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86"/>
          <a:stretch/>
        </p:blipFill>
        <p:spPr>
          <a:xfrm>
            <a:off x="1415480" y="2629000"/>
            <a:ext cx="7680256" cy="1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E24059F9-373B-57E4-6B89-7125DA5375A6}"/>
              </a:ext>
            </a:extLst>
          </p:cNvPr>
          <p:cNvGrpSpPr/>
          <p:nvPr/>
        </p:nvGrpSpPr>
        <p:grpSpPr>
          <a:xfrm>
            <a:off x="623392" y="972000"/>
            <a:ext cx="10800000" cy="5436047"/>
            <a:chOff x="623392" y="972000"/>
            <a:chExt cx="10800000" cy="5436047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FD24EF43-A6D6-39EB-F08C-EFFFB4DDD75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3392" y="972000"/>
              <a:ext cx="10800000" cy="234285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68BD5060-362E-ECD8-F135-9D6192B10DC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3392" y="3429000"/>
              <a:ext cx="10800000" cy="297904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4E83AC-3128-F464-54C1-929FA2FC8FC3}"/>
              </a:ext>
            </a:extLst>
          </p:cNvPr>
          <p:cNvSpPr/>
          <p:nvPr/>
        </p:nvSpPr>
        <p:spPr bwMode="auto">
          <a:xfrm>
            <a:off x="4947201" y="1991047"/>
            <a:ext cx="209523" cy="2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B5C6837-F32C-61F7-AC8B-876F7892B0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3199" y="3993493"/>
            <a:ext cx="1248763" cy="68082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D34DB12-1910-CDE8-3B47-B66A61EAF8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92000" y="4001480"/>
            <a:ext cx="1248763" cy="68082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A21EC06-0F2C-F086-95A1-9B88A8AA08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488" y="4797152"/>
            <a:ext cx="1248763" cy="68082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7DDD85F-7F5D-A6EA-255B-D3A3D6EB29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8438" y="4818500"/>
            <a:ext cx="1248763" cy="68082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6DF7BF91-9601-230F-01EE-DEF5E9DFC0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6200" y="4808533"/>
            <a:ext cx="1248763" cy="68082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20B58D85-69B8-34BE-245A-EA533FDC1C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7648" y="5643507"/>
            <a:ext cx="1248763" cy="680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74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C56C32-4F55-D951-6823-1BFF2D590E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1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31BD12-4FFE-F001-72EB-3327C3F9D033}"/>
              </a:ext>
            </a:extLst>
          </p:cNvPr>
          <p:cNvSpPr/>
          <p:nvPr/>
        </p:nvSpPr>
        <p:spPr bwMode="auto">
          <a:xfrm>
            <a:off x="1843809" y="1591047"/>
            <a:ext cx="276190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9A4482-604D-F175-C88C-2E7F7E2F22CB}"/>
              </a:ext>
            </a:extLst>
          </p:cNvPr>
          <p:cNvSpPr/>
          <p:nvPr/>
        </p:nvSpPr>
        <p:spPr bwMode="auto">
          <a:xfrm>
            <a:off x="2853333" y="1581523"/>
            <a:ext cx="276190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297CD5-7F79-5973-A313-4FBCD59EC64D}"/>
              </a:ext>
            </a:extLst>
          </p:cNvPr>
          <p:cNvSpPr/>
          <p:nvPr/>
        </p:nvSpPr>
        <p:spPr bwMode="auto">
          <a:xfrm>
            <a:off x="4872380" y="1572000"/>
            <a:ext cx="285714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57E62C-4BB1-4BC2-FE3C-F92F04D26447}"/>
              </a:ext>
            </a:extLst>
          </p:cNvPr>
          <p:cNvSpPr/>
          <p:nvPr/>
        </p:nvSpPr>
        <p:spPr bwMode="auto">
          <a:xfrm>
            <a:off x="6405714" y="1591047"/>
            <a:ext cx="276190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9EF299-447A-0410-142F-7A0A6B803C35}"/>
              </a:ext>
            </a:extLst>
          </p:cNvPr>
          <p:cNvSpPr/>
          <p:nvPr/>
        </p:nvSpPr>
        <p:spPr bwMode="auto">
          <a:xfrm>
            <a:off x="8196190" y="1572000"/>
            <a:ext cx="266666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306D359-6F87-9434-46DC-2066A0F77896}"/>
              </a:ext>
            </a:extLst>
          </p:cNvPr>
          <p:cNvSpPr/>
          <p:nvPr/>
        </p:nvSpPr>
        <p:spPr bwMode="auto">
          <a:xfrm>
            <a:off x="9720000" y="1591047"/>
            <a:ext cx="266666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2EDE509-3E43-A95F-2ED7-6F416F299BE4}"/>
              </a:ext>
            </a:extLst>
          </p:cNvPr>
          <p:cNvSpPr/>
          <p:nvPr/>
        </p:nvSpPr>
        <p:spPr bwMode="auto">
          <a:xfrm>
            <a:off x="1577142" y="2038666"/>
            <a:ext cx="266666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5C22429-3239-5264-BB8C-6584BE69BC32}"/>
              </a:ext>
            </a:extLst>
          </p:cNvPr>
          <p:cNvSpPr/>
          <p:nvPr/>
        </p:nvSpPr>
        <p:spPr bwMode="auto">
          <a:xfrm>
            <a:off x="3091428" y="2038666"/>
            <a:ext cx="285714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BE77FEA-FD21-A321-38FD-234870E187AC}"/>
              </a:ext>
            </a:extLst>
          </p:cNvPr>
          <p:cNvSpPr/>
          <p:nvPr/>
        </p:nvSpPr>
        <p:spPr bwMode="auto">
          <a:xfrm>
            <a:off x="5129523" y="2038666"/>
            <a:ext cx="285714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9936B1E-242F-7350-A886-A89CAFDE40BB}"/>
              </a:ext>
            </a:extLst>
          </p:cNvPr>
          <p:cNvSpPr/>
          <p:nvPr/>
        </p:nvSpPr>
        <p:spPr bwMode="auto">
          <a:xfrm>
            <a:off x="6167619" y="2038666"/>
            <a:ext cx="257142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97F3858-1403-569F-3BB7-6EB388F0E98F}"/>
              </a:ext>
            </a:extLst>
          </p:cNvPr>
          <p:cNvSpPr/>
          <p:nvPr/>
        </p:nvSpPr>
        <p:spPr bwMode="auto">
          <a:xfrm>
            <a:off x="8177142" y="2029142"/>
            <a:ext cx="304761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30FFE41-3E42-BDA0-66C9-CA76A6E4247A}"/>
              </a:ext>
            </a:extLst>
          </p:cNvPr>
          <p:cNvSpPr/>
          <p:nvPr/>
        </p:nvSpPr>
        <p:spPr bwMode="auto">
          <a:xfrm>
            <a:off x="9472380" y="2048190"/>
            <a:ext cx="276190" cy="2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D72B204-ED94-4D6F-C378-A318FDA5B240}"/>
              </a:ext>
            </a:extLst>
          </p:cNvPr>
          <p:cNvSpPr/>
          <p:nvPr/>
        </p:nvSpPr>
        <p:spPr bwMode="auto">
          <a:xfrm>
            <a:off x="5300952" y="2476761"/>
            <a:ext cx="1038095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C6335F2-EE1E-0569-6C23-57FC028EC0C7}"/>
              </a:ext>
            </a:extLst>
          </p:cNvPr>
          <p:cNvSpPr/>
          <p:nvPr/>
        </p:nvSpPr>
        <p:spPr bwMode="auto">
          <a:xfrm>
            <a:off x="10710476" y="2476761"/>
            <a:ext cx="533333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310948F-31F8-B556-FAAF-9DE9B324BD1D}"/>
              </a:ext>
            </a:extLst>
          </p:cNvPr>
          <p:cNvSpPr/>
          <p:nvPr/>
        </p:nvSpPr>
        <p:spPr bwMode="auto">
          <a:xfrm>
            <a:off x="1205714" y="2943428"/>
            <a:ext cx="504761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71362F4-2599-ECC7-81BE-643C758E9C2F}"/>
              </a:ext>
            </a:extLst>
          </p:cNvPr>
          <p:cNvSpPr/>
          <p:nvPr/>
        </p:nvSpPr>
        <p:spPr bwMode="auto">
          <a:xfrm>
            <a:off x="3900952" y="2924380"/>
            <a:ext cx="1066666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42F5728-59E6-08D2-CA0F-7504E2BF4B9B}"/>
              </a:ext>
            </a:extLst>
          </p:cNvPr>
          <p:cNvSpPr/>
          <p:nvPr/>
        </p:nvSpPr>
        <p:spPr bwMode="auto">
          <a:xfrm>
            <a:off x="7710476" y="2933904"/>
            <a:ext cx="1047619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0BD792F-5C57-D6BF-E085-93477F4A81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81522"/>
            <a:ext cx="10800000" cy="23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0284643-ED78-61FC-DC40-E6BAD183E615}"/>
              </a:ext>
            </a:extLst>
          </p:cNvPr>
          <p:cNvSpPr/>
          <p:nvPr/>
        </p:nvSpPr>
        <p:spPr bwMode="auto">
          <a:xfrm>
            <a:off x="6215238" y="4429141"/>
            <a:ext cx="533333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8815F19-C1B2-EB5C-EF05-065F36424046}"/>
              </a:ext>
            </a:extLst>
          </p:cNvPr>
          <p:cNvSpPr/>
          <p:nvPr/>
        </p:nvSpPr>
        <p:spPr bwMode="auto">
          <a:xfrm>
            <a:off x="8243809" y="4886283"/>
            <a:ext cx="523809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EC539983-44A2-B43D-F6FE-AE28755A07BA}"/>
              </a:ext>
            </a:extLst>
          </p:cNvPr>
          <p:cNvSpPr/>
          <p:nvPr/>
        </p:nvSpPr>
        <p:spPr bwMode="auto">
          <a:xfrm>
            <a:off x="4405714" y="5333902"/>
            <a:ext cx="533333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B96F6E74-97A7-8823-4421-4DA0A58504EA}"/>
              </a:ext>
            </a:extLst>
          </p:cNvPr>
          <p:cNvSpPr/>
          <p:nvPr/>
        </p:nvSpPr>
        <p:spPr bwMode="auto">
          <a:xfrm>
            <a:off x="5167619" y="5771998"/>
            <a:ext cx="542857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5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40338F-E282-6291-5E35-F11EC326C3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5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2B3DE0-A353-9A28-209C-934476098953}"/>
              </a:ext>
            </a:extLst>
          </p:cNvPr>
          <p:cNvSpPr/>
          <p:nvPr/>
        </p:nvSpPr>
        <p:spPr bwMode="auto">
          <a:xfrm>
            <a:off x="1300952" y="2067238"/>
            <a:ext cx="6380952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3000B6-A148-89E1-0245-C9DB660946FC}"/>
              </a:ext>
            </a:extLst>
          </p:cNvPr>
          <p:cNvSpPr/>
          <p:nvPr/>
        </p:nvSpPr>
        <p:spPr bwMode="auto">
          <a:xfrm>
            <a:off x="1291428" y="2962476"/>
            <a:ext cx="5114285" cy="2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958287-9321-1296-FBB0-D6AB48EB1927}"/>
              </a:ext>
            </a:extLst>
          </p:cNvPr>
          <p:cNvSpPr/>
          <p:nvPr/>
        </p:nvSpPr>
        <p:spPr bwMode="auto">
          <a:xfrm>
            <a:off x="1291428" y="4324380"/>
            <a:ext cx="8295238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486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9E4DFE-0022-9BE7-D9F9-9368F1DE08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1BA7F5-6536-CE43-B2F0-84C61EBAB0D7}"/>
              </a:ext>
            </a:extLst>
          </p:cNvPr>
          <p:cNvSpPr/>
          <p:nvPr/>
        </p:nvSpPr>
        <p:spPr bwMode="auto">
          <a:xfrm>
            <a:off x="4720000" y="2343428"/>
            <a:ext cx="1323809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8FF3A2-D0A5-E418-B41D-9DBD8C2C34B1}"/>
              </a:ext>
            </a:extLst>
          </p:cNvPr>
          <p:cNvSpPr/>
          <p:nvPr/>
        </p:nvSpPr>
        <p:spPr bwMode="auto">
          <a:xfrm>
            <a:off x="4348571" y="3229142"/>
            <a:ext cx="1561904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0EAC90-024C-4951-F106-F7A51FD95715}"/>
              </a:ext>
            </a:extLst>
          </p:cNvPr>
          <p:cNvSpPr/>
          <p:nvPr/>
        </p:nvSpPr>
        <p:spPr bwMode="auto">
          <a:xfrm>
            <a:off x="1548571" y="3648190"/>
            <a:ext cx="1028571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FC1DE2B-1621-64F8-CE54-AC5C90507CBA}"/>
              </a:ext>
            </a:extLst>
          </p:cNvPr>
          <p:cNvSpPr/>
          <p:nvPr/>
        </p:nvSpPr>
        <p:spPr bwMode="auto">
          <a:xfrm>
            <a:off x="3196190" y="3648190"/>
            <a:ext cx="1047619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0366ED6-B1CC-8220-0857-D0FFFD01E79B}"/>
              </a:ext>
            </a:extLst>
          </p:cNvPr>
          <p:cNvSpPr/>
          <p:nvPr/>
        </p:nvSpPr>
        <p:spPr bwMode="auto">
          <a:xfrm>
            <a:off x="4862857" y="3648190"/>
            <a:ext cx="1047619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35A8B55-7D97-3789-67B0-08C98C4B83CF}"/>
              </a:ext>
            </a:extLst>
          </p:cNvPr>
          <p:cNvSpPr/>
          <p:nvPr/>
        </p:nvSpPr>
        <p:spPr bwMode="auto">
          <a:xfrm>
            <a:off x="6520000" y="3648190"/>
            <a:ext cx="1304760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069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371C53-8DB0-BEF3-DD4A-D0D136243E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211597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FED049-E1F0-C95E-7AF9-A8AFB799B9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86E1EA-F211-1422-6312-314A73A46E7A}"/>
              </a:ext>
            </a:extLst>
          </p:cNvPr>
          <p:cNvSpPr/>
          <p:nvPr/>
        </p:nvSpPr>
        <p:spPr bwMode="auto">
          <a:xfrm>
            <a:off x="8424761" y="1267238"/>
            <a:ext cx="2590476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81F90F-B94B-2ACC-F3F0-819042B590DA}"/>
              </a:ext>
            </a:extLst>
          </p:cNvPr>
          <p:cNvSpPr/>
          <p:nvPr/>
        </p:nvSpPr>
        <p:spPr bwMode="auto">
          <a:xfrm>
            <a:off x="7539047" y="1695809"/>
            <a:ext cx="3495238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1BE893-01F9-AE58-3574-C944ACF1A182}"/>
              </a:ext>
            </a:extLst>
          </p:cNvPr>
          <p:cNvSpPr/>
          <p:nvPr/>
        </p:nvSpPr>
        <p:spPr bwMode="auto">
          <a:xfrm>
            <a:off x="7548571" y="2133904"/>
            <a:ext cx="3447619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00A6AC-119A-D40B-89CA-A11B9CFF65D7}"/>
              </a:ext>
            </a:extLst>
          </p:cNvPr>
          <p:cNvSpPr/>
          <p:nvPr/>
        </p:nvSpPr>
        <p:spPr bwMode="auto">
          <a:xfrm>
            <a:off x="7529523" y="2562476"/>
            <a:ext cx="3209524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8E783C-4108-3EC8-64AF-BDF41B96F48F}"/>
              </a:ext>
            </a:extLst>
          </p:cNvPr>
          <p:cNvSpPr/>
          <p:nvPr/>
        </p:nvSpPr>
        <p:spPr bwMode="auto">
          <a:xfrm>
            <a:off x="2453333" y="3219619"/>
            <a:ext cx="533333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3403F0A-C6F4-DD04-AD3B-C67D95ADEB78}"/>
              </a:ext>
            </a:extLst>
          </p:cNvPr>
          <p:cNvSpPr/>
          <p:nvPr/>
        </p:nvSpPr>
        <p:spPr bwMode="auto">
          <a:xfrm>
            <a:off x="6024761" y="3219619"/>
            <a:ext cx="523809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709541E-FAE1-508D-FE04-AF44E2E68E3F}"/>
              </a:ext>
            </a:extLst>
          </p:cNvPr>
          <p:cNvSpPr/>
          <p:nvPr/>
        </p:nvSpPr>
        <p:spPr bwMode="auto">
          <a:xfrm>
            <a:off x="4586666" y="3648190"/>
            <a:ext cx="3409523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B8C86B7-1555-78C7-4BDD-259375682548}"/>
              </a:ext>
            </a:extLst>
          </p:cNvPr>
          <p:cNvSpPr/>
          <p:nvPr/>
        </p:nvSpPr>
        <p:spPr bwMode="auto">
          <a:xfrm>
            <a:off x="10967619" y="3676761"/>
            <a:ext cx="285714" cy="17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B62B847-FC3A-AFE1-6A58-9B90200BA6B3}"/>
              </a:ext>
            </a:extLst>
          </p:cNvPr>
          <p:cNvSpPr/>
          <p:nvPr/>
        </p:nvSpPr>
        <p:spPr bwMode="auto">
          <a:xfrm>
            <a:off x="1024761" y="4076761"/>
            <a:ext cx="3714285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C6A7203-33F6-3C55-7CDF-A3C301577D88}"/>
              </a:ext>
            </a:extLst>
          </p:cNvPr>
          <p:cNvSpPr/>
          <p:nvPr/>
        </p:nvSpPr>
        <p:spPr bwMode="auto">
          <a:xfrm>
            <a:off x="9234285" y="4524380"/>
            <a:ext cx="1095238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FA878E4-C13B-BAEB-F2F9-061631E0F55F}"/>
              </a:ext>
            </a:extLst>
          </p:cNvPr>
          <p:cNvSpPr/>
          <p:nvPr/>
        </p:nvSpPr>
        <p:spPr bwMode="auto">
          <a:xfrm>
            <a:off x="5243809" y="4943428"/>
            <a:ext cx="2180952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771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01EED7-6502-438B-DD20-4E063EEA69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9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DE31B2-B378-8469-3EC7-F6F614E7D531}"/>
              </a:ext>
            </a:extLst>
          </p:cNvPr>
          <p:cNvSpPr/>
          <p:nvPr/>
        </p:nvSpPr>
        <p:spPr bwMode="auto">
          <a:xfrm>
            <a:off x="3196190" y="2391047"/>
            <a:ext cx="3457142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4397BF-3F2B-5355-2FE8-E8BB5AC0AAB3}"/>
              </a:ext>
            </a:extLst>
          </p:cNvPr>
          <p:cNvSpPr/>
          <p:nvPr/>
        </p:nvSpPr>
        <p:spPr bwMode="auto">
          <a:xfrm>
            <a:off x="1643809" y="3438666"/>
            <a:ext cx="2561904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01C4DA-C859-49A7-E2FD-96EE5832F572}"/>
              </a:ext>
            </a:extLst>
          </p:cNvPr>
          <p:cNvSpPr/>
          <p:nvPr/>
        </p:nvSpPr>
        <p:spPr bwMode="auto">
          <a:xfrm>
            <a:off x="5215238" y="3438666"/>
            <a:ext cx="5361904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E4FBC1-B95E-CD18-A9C7-66BE14DC0BD8}"/>
              </a:ext>
            </a:extLst>
          </p:cNvPr>
          <p:cNvSpPr/>
          <p:nvPr/>
        </p:nvSpPr>
        <p:spPr bwMode="auto">
          <a:xfrm>
            <a:off x="3043809" y="3914857"/>
            <a:ext cx="7819047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620689-ECCC-C8F0-2310-4C6E87CE3B70}"/>
              </a:ext>
            </a:extLst>
          </p:cNvPr>
          <p:cNvSpPr/>
          <p:nvPr/>
        </p:nvSpPr>
        <p:spPr bwMode="auto">
          <a:xfrm>
            <a:off x="1396190" y="4352952"/>
            <a:ext cx="3961904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103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38</cp:revision>
  <dcterms:created xsi:type="dcterms:W3CDTF">2015-09-16T06:52:26Z</dcterms:created>
  <dcterms:modified xsi:type="dcterms:W3CDTF">2023-12-27T12:28:41Z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