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3" r:id="rId3"/>
    <p:sldId id="372" r:id="rId4"/>
    <p:sldId id="370" r:id="rId5"/>
    <p:sldId id="369" r:id="rId6"/>
    <p:sldId id="366" r:id="rId7"/>
    <p:sldId id="365" r:id="rId8"/>
    <p:sldId id="364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740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C84609-86C6-21EE-BD92-0270B381F82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4" b="15897"/>
          <a:stretch/>
        </p:blipFill>
        <p:spPr>
          <a:xfrm>
            <a:off x="4488120" y="3100600"/>
            <a:ext cx="3215760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4AA367-02B1-888B-672B-EC451BA689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085002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DD094F1C-9625-79AA-F9AF-4F72093CDC20}"/>
              </a:ext>
            </a:extLst>
          </p:cNvPr>
          <p:cNvGrpSpPr/>
          <p:nvPr/>
        </p:nvGrpSpPr>
        <p:grpSpPr>
          <a:xfrm>
            <a:off x="696000" y="827984"/>
            <a:ext cx="10800000" cy="4473224"/>
            <a:chOff x="696000" y="827984"/>
            <a:chExt cx="10800000" cy="4473224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EBF80F86-3592-9510-D4F5-9AFAC0AD85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000" y="827984"/>
              <a:ext cx="10800000" cy="303619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263B360B-A97C-E28F-D7DB-75F7ACF1BD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6380"/>
            <a:stretch/>
          </p:blipFill>
          <p:spPr>
            <a:xfrm>
              <a:off x="696000" y="3789040"/>
              <a:ext cx="10800000" cy="151216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  <p:extLst>
      <p:ext uri="{BB962C8B-B14F-4D97-AF65-F5344CB8AC3E}">
        <p14:creationId xmlns:p14="http://schemas.microsoft.com/office/powerpoint/2010/main" val="3470001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563596-425F-EEB9-CD90-031EF3392C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708920"/>
            <a:ext cx="10800000" cy="3980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EEE92A-9C2E-B449-B2FB-1A7595FBBD04}"/>
              </a:ext>
            </a:extLst>
          </p:cNvPr>
          <p:cNvSpPr/>
          <p:nvPr/>
        </p:nvSpPr>
        <p:spPr bwMode="auto">
          <a:xfrm>
            <a:off x="3562666" y="2842253"/>
            <a:ext cx="533333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B95890-7FBE-FC3B-141D-B4A6FCA47599}"/>
              </a:ext>
            </a:extLst>
          </p:cNvPr>
          <p:cNvSpPr/>
          <p:nvPr/>
        </p:nvSpPr>
        <p:spPr bwMode="auto">
          <a:xfrm>
            <a:off x="9124571" y="2832729"/>
            <a:ext cx="542857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0BB0FF-AC70-F9FB-F32F-0BF6D03E0CD5}"/>
              </a:ext>
            </a:extLst>
          </p:cNvPr>
          <p:cNvSpPr/>
          <p:nvPr/>
        </p:nvSpPr>
        <p:spPr bwMode="auto">
          <a:xfrm>
            <a:off x="10267428" y="2832729"/>
            <a:ext cx="561903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1308A7-31B0-D21F-6861-C909C8E6BC69}"/>
              </a:ext>
            </a:extLst>
          </p:cNvPr>
          <p:cNvSpPr/>
          <p:nvPr/>
        </p:nvSpPr>
        <p:spPr bwMode="auto">
          <a:xfrm>
            <a:off x="1267428" y="3327967"/>
            <a:ext cx="542857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D2928C-7D37-067A-C56B-002076DCEBAF}"/>
              </a:ext>
            </a:extLst>
          </p:cNvPr>
          <p:cNvSpPr/>
          <p:nvPr/>
        </p:nvSpPr>
        <p:spPr bwMode="auto">
          <a:xfrm>
            <a:off x="7296000" y="3842253"/>
            <a:ext cx="276190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AF9FD89-D6EC-C9F0-CE9E-AEAC50BE743E}"/>
              </a:ext>
            </a:extLst>
          </p:cNvPr>
          <p:cNvSpPr/>
          <p:nvPr/>
        </p:nvSpPr>
        <p:spPr bwMode="auto">
          <a:xfrm>
            <a:off x="8191238" y="3842253"/>
            <a:ext cx="295238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F0C2663-1F2E-96D4-AB2A-2B59D2777324}"/>
              </a:ext>
            </a:extLst>
          </p:cNvPr>
          <p:cNvSpPr/>
          <p:nvPr/>
        </p:nvSpPr>
        <p:spPr bwMode="auto">
          <a:xfrm>
            <a:off x="9115047" y="3832729"/>
            <a:ext cx="533333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B8386DE-0139-3973-9960-1179217D5E47}"/>
              </a:ext>
            </a:extLst>
          </p:cNvPr>
          <p:cNvSpPr/>
          <p:nvPr/>
        </p:nvSpPr>
        <p:spPr bwMode="auto">
          <a:xfrm>
            <a:off x="8019809" y="4327967"/>
            <a:ext cx="1552380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5A07D39-FBE0-888D-BF80-D67F76B51252}"/>
              </a:ext>
            </a:extLst>
          </p:cNvPr>
          <p:cNvSpPr/>
          <p:nvPr/>
        </p:nvSpPr>
        <p:spPr bwMode="auto">
          <a:xfrm>
            <a:off x="6772190" y="5347015"/>
            <a:ext cx="209523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4ED8FBE-7DB8-7DCD-6B13-24A497A726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46"/>
          <a:stretch/>
        </p:blipFill>
        <p:spPr>
          <a:xfrm>
            <a:off x="697437" y="684573"/>
            <a:ext cx="10800000" cy="2061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68317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AF214E79-EEA2-28E0-F6FA-5EA943C2158D}"/>
              </a:ext>
            </a:extLst>
          </p:cNvPr>
          <p:cNvGrpSpPr>
            <a:grpSpLocks noChangeAspect="1"/>
          </p:cNvGrpSpPr>
          <p:nvPr/>
        </p:nvGrpSpPr>
        <p:grpSpPr>
          <a:xfrm>
            <a:off x="911424" y="692696"/>
            <a:ext cx="10153128" cy="5973517"/>
            <a:chOff x="767408" y="714860"/>
            <a:chExt cx="10800000" cy="6354099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3BE9904F-0DB4-E63C-951C-DDF9A8D5BDB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408" y="714860"/>
              <a:ext cx="10800000" cy="198095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B2164443-7678-B40E-2214-246419B56C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408" y="2660953"/>
              <a:ext cx="10800000" cy="43809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4" name="img_16777215">
              <a:extLst>
                <a:ext uri="{FF2B5EF4-FFF2-40B4-BE49-F238E27FC236}">
                  <a16:creationId xmlns:a16="http://schemas.microsoft.com/office/drawing/2014/main" id="{608912E2-A077-991C-BF06-4DCB216827A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408" y="3068960"/>
              <a:ext cx="10800000" cy="399999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  <p:extLst>
      <p:ext uri="{BB962C8B-B14F-4D97-AF65-F5344CB8AC3E}">
        <p14:creationId xmlns:p14="http://schemas.microsoft.com/office/powerpoint/2010/main" val="10444535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3F5D3D-41B3-300F-D819-CD55E14EF0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6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A70EDD-6B93-918E-DF91-FDFAD6FBB5B8}"/>
              </a:ext>
            </a:extLst>
          </p:cNvPr>
          <p:cNvSpPr/>
          <p:nvPr/>
        </p:nvSpPr>
        <p:spPr bwMode="auto">
          <a:xfrm>
            <a:off x="4091428" y="1143753"/>
            <a:ext cx="1019047" cy="219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45289D-4C24-B778-342B-86F5CB686846}"/>
              </a:ext>
            </a:extLst>
          </p:cNvPr>
          <p:cNvSpPr/>
          <p:nvPr/>
        </p:nvSpPr>
        <p:spPr bwMode="auto">
          <a:xfrm>
            <a:off x="6262857" y="1153295"/>
            <a:ext cx="1038095" cy="209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039D29-3E6F-7793-504A-A598DB848E90}"/>
              </a:ext>
            </a:extLst>
          </p:cNvPr>
          <p:cNvSpPr/>
          <p:nvPr/>
        </p:nvSpPr>
        <p:spPr bwMode="auto">
          <a:xfrm>
            <a:off x="3967619" y="2136107"/>
            <a:ext cx="3695238" cy="248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75F332-4A73-5023-E56C-46187FBC1748}"/>
              </a:ext>
            </a:extLst>
          </p:cNvPr>
          <p:cNvSpPr/>
          <p:nvPr/>
        </p:nvSpPr>
        <p:spPr bwMode="auto">
          <a:xfrm>
            <a:off x="5891428" y="2660909"/>
            <a:ext cx="238095" cy="190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154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68DCB5-B42C-9FFA-C808-5689C5ED97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0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590658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2B2FAF-2BF9-10AA-8808-D71B462D73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4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69C742-1BE3-21BB-9912-E48F69CA9252}"/>
              </a:ext>
            </a:extLst>
          </p:cNvPr>
          <p:cNvSpPr/>
          <p:nvPr/>
        </p:nvSpPr>
        <p:spPr bwMode="auto">
          <a:xfrm>
            <a:off x="5872380" y="3067238"/>
            <a:ext cx="780952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A4B674-50A3-8813-1F54-D50C3C917CB3}"/>
              </a:ext>
            </a:extLst>
          </p:cNvPr>
          <p:cNvSpPr/>
          <p:nvPr/>
        </p:nvSpPr>
        <p:spPr bwMode="auto">
          <a:xfrm>
            <a:off x="7272380" y="3067238"/>
            <a:ext cx="790476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71E2E4-A312-47FF-E05C-DC6B801966E7}"/>
              </a:ext>
            </a:extLst>
          </p:cNvPr>
          <p:cNvSpPr/>
          <p:nvPr/>
        </p:nvSpPr>
        <p:spPr bwMode="auto">
          <a:xfrm>
            <a:off x="8758095" y="3562476"/>
            <a:ext cx="2476190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E929CC-4B91-AD9A-6065-B2851D842019}"/>
              </a:ext>
            </a:extLst>
          </p:cNvPr>
          <p:cNvSpPr/>
          <p:nvPr/>
        </p:nvSpPr>
        <p:spPr bwMode="auto">
          <a:xfrm>
            <a:off x="1053333" y="4057714"/>
            <a:ext cx="6247619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878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36</cp:revision>
  <dcterms:created xsi:type="dcterms:W3CDTF">2015-09-16T06:52:26Z</dcterms:created>
  <dcterms:modified xsi:type="dcterms:W3CDTF">2023-12-26T14:40:51Z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