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695" y="2871470"/>
            <a:ext cx="66579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6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980440"/>
            <a:ext cx="7527925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115380"/>
            <a:ext cx="4819047" cy="381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039613"/>
            <a:ext cx="3495238" cy="381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815" y="3789045"/>
            <a:ext cx="4189730" cy="78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815" y="4725035"/>
            <a:ext cx="8805545" cy="89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7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23029" y="5200748"/>
            <a:ext cx="2908796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28435" y="5085080"/>
            <a:ext cx="3571240" cy="67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823029" y="6206744"/>
            <a:ext cx="1681230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44336" y="6206744"/>
            <a:ext cx="1663439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82295" y="2324100"/>
            <a:ext cx="325183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47005" y="2364105"/>
            <a:ext cx="2692400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0545" y="3561715"/>
            <a:ext cx="1969770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358095" y="3591386"/>
            <a:ext cx="1447619" cy="361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4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7850" y="3284855"/>
            <a:ext cx="500951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59560" y="4220845"/>
            <a:ext cx="3641090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631950" y="5156835"/>
            <a:ext cx="299910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15415" y="6092825"/>
            <a:ext cx="762063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91965"/>
            <a:ext cx="10800000" cy="456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0" r="8220" b="25757"/>
          <a:stretch>
            <a:fillRect/>
          </a:stretch>
        </p:blipFill>
        <p:spPr>
          <a:xfrm>
            <a:off x="4295775" y="3674110"/>
            <a:ext cx="4845050" cy="300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96340"/>
            <a:ext cx="4617720" cy="100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570" y="2348865"/>
            <a:ext cx="3787775" cy="76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05143"/>
            <a:ext cx="2542857" cy="39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815" y="4487545"/>
            <a:ext cx="6456045" cy="84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72000"/>
            <a:ext cx="10304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9720" y="3140710"/>
            <a:ext cx="5407025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1905" y="4076700"/>
            <a:ext cx="4209415" cy="68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27760" y="4868545"/>
            <a:ext cx="3437890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11860" y="5876925"/>
            <a:ext cx="5784850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1844675"/>
            <a:ext cx="9266555" cy="153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32890" y="3429000"/>
            <a:ext cx="391033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99515" y="4292600"/>
            <a:ext cx="3276600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27760" y="5085080"/>
            <a:ext cx="285940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127760" y="5876925"/>
            <a:ext cx="776859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7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