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2997200"/>
            <a:ext cx="10800000" cy="607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0143" y="1458233"/>
            <a:ext cx="457861" cy="402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87834" y="1448883"/>
            <a:ext cx="1541778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4615" y="2897505"/>
            <a:ext cx="51371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17843" y="2898233"/>
            <a:ext cx="906379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0161" y="4328883"/>
            <a:ext cx="1551123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75705" y="4338233"/>
            <a:ext cx="457861" cy="402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62015" y="4177030"/>
            <a:ext cx="3239135" cy="82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579370" y="5787390"/>
            <a:ext cx="51371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523234" y="5778233"/>
            <a:ext cx="906379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animBg="1"/>
      <p:bldP spid="11" grpId="0" animBg="1"/>
      <p:bldP spid="12" grpId="0" bldLvl="0" animBg="1"/>
      <p:bldP spid="17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12615"/>
            <a:ext cx="100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5415" y="4004945"/>
            <a:ext cx="596582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660" y="4940935"/>
            <a:ext cx="4861560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71905" y="5876925"/>
            <a:ext cx="631380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6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739633" y="3589500"/>
            <a:ext cx="269743" cy="33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51204" y="3582000"/>
            <a:ext cx="771767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86898" y="4467000"/>
            <a:ext cx="509516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98410" y="4351020"/>
            <a:ext cx="133477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99291" y="5344500"/>
            <a:ext cx="734302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733341" y="5344500"/>
            <a:ext cx="1191369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99291" y="6229500"/>
            <a:ext cx="959089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58128" y="6229500"/>
            <a:ext cx="959089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2660626"/>
            <a:ext cx="409523" cy="44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5238" y="2802853"/>
            <a:ext cx="476190" cy="43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6790" y="2759281"/>
            <a:ext cx="857358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929" y="2759281"/>
            <a:ext cx="1140197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8805" y="4159885"/>
            <a:ext cx="146939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07307" y="4298820"/>
            <a:ext cx="1458392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2770" y="5764530"/>
            <a:ext cx="175577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07449" y="5838359"/>
            <a:ext cx="1476069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2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262120" y="3289300"/>
            <a:ext cx="682625" cy="70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05425" y="3289300"/>
            <a:ext cx="94043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07480" y="3288665"/>
            <a:ext cx="101155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173220" y="4414520"/>
            <a:ext cx="771525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217160" y="4414520"/>
            <a:ext cx="102870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412230" y="4386580"/>
            <a:ext cx="119253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081145" y="5525135"/>
            <a:ext cx="98361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140325" y="5525135"/>
            <a:ext cx="1143000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359525" y="5492115"/>
            <a:ext cx="1285875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6" grpId="0" bldLvl="0" animBg="1"/>
      <p:bldP spid="18" grpId="0" bldLvl="0" animBg="1"/>
      <p:bldP spid="20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4797" y="2430701"/>
            <a:ext cx="1065229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0862" y="3683688"/>
            <a:ext cx="953099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3980" y="4955376"/>
            <a:ext cx="1326864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70044" y="6217714"/>
            <a:ext cx="1205390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 rot="840000">
            <a:off x="3099435" y="2534285"/>
            <a:ext cx="122936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 rot="20760000">
            <a:off x="3148330" y="3384550"/>
            <a:ext cx="122428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 rot="19320000">
            <a:off x="2702560" y="4265930"/>
            <a:ext cx="155765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08985" y="4809486"/>
            <a:ext cx="369275" cy="31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75652" y="4801947"/>
            <a:ext cx="489855" cy="346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88235" y="5919470"/>
            <a:ext cx="37274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24057" y="5962994"/>
            <a:ext cx="731014" cy="346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