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8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0970" y="2428875"/>
            <a:ext cx="6829425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74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720090" y="972185"/>
            <a:ext cx="7176225" cy="361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470" y="1124585"/>
            <a:ext cx="7317105" cy="770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815" y="2132330"/>
            <a:ext cx="5819140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815" y="2924810"/>
            <a:ext cx="406654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95325" y="3860800"/>
            <a:ext cx="3816985" cy="74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508315"/>
            <a:ext cx="10800000" cy="19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479425" y="4632960"/>
            <a:ext cx="10396855" cy="176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83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855595" y="5876925"/>
            <a:ext cx="595757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8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2380" y="2515441"/>
            <a:ext cx="352380" cy="438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62857" y="4763912"/>
            <a:ext cx="666666" cy="42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24761" y="5897675"/>
            <a:ext cx="990476" cy="42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8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91428" y="1353593"/>
            <a:ext cx="895237" cy="4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39047" y="2498372"/>
            <a:ext cx="514285" cy="41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1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03705" y="3284855"/>
            <a:ext cx="5423535" cy="862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29081" y="4548702"/>
            <a:ext cx="2493214" cy="40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29081" y="5604850"/>
            <a:ext cx="1641440" cy="40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2204720"/>
            <a:ext cx="5655310" cy="1057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658285"/>
            <a:ext cx="2704761" cy="43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791859"/>
            <a:ext cx="1180952" cy="43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2204720"/>
            <a:ext cx="5337175" cy="873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575355"/>
            <a:ext cx="2400000" cy="43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700616"/>
            <a:ext cx="1495238" cy="43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6110"/>
            <a:ext cx="10386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auto">
          <a:xfrm>
            <a:off x="7531734" y="5779804"/>
            <a:ext cx="2985821" cy="467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35505" y="3199765"/>
            <a:ext cx="576580" cy="516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>
            <p:custDataLst>
              <p:tags r:id="rId2"/>
            </p:custDataLst>
          </p:nvPr>
        </p:nvSpPr>
        <p:spPr>
          <a:xfrm>
            <a:off x="3503930" y="3185160"/>
            <a:ext cx="576580" cy="516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>
            <p:custDataLst>
              <p:tags r:id="rId3"/>
            </p:custDataLst>
          </p:nvPr>
        </p:nvSpPr>
        <p:spPr>
          <a:xfrm>
            <a:off x="4944110" y="3185160"/>
            <a:ext cx="576580" cy="516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>
            <p:custDataLst>
              <p:tags r:id="rId4"/>
            </p:custDataLst>
          </p:nvPr>
        </p:nvSpPr>
        <p:spPr>
          <a:xfrm>
            <a:off x="2135505" y="4436745"/>
            <a:ext cx="576580" cy="516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>
            <p:custDataLst>
              <p:tags r:id="rId5"/>
            </p:custDataLst>
          </p:nvPr>
        </p:nvSpPr>
        <p:spPr>
          <a:xfrm>
            <a:off x="3503930" y="4436745"/>
            <a:ext cx="576580" cy="516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>
            <p:custDataLst>
              <p:tags r:id="rId6"/>
            </p:custDataLst>
          </p:nvPr>
        </p:nvSpPr>
        <p:spPr>
          <a:xfrm>
            <a:off x="4916170" y="4436745"/>
            <a:ext cx="576580" cy="516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>
            <p:custDataLst>
              <p:tags r:id="rId7"/>
            </p:custDataLst>
          </p:nvPr>
        </p:nvSpPr>
        <p:spPr>
          <a:xfrm>
            <a:off x="2135505" y="5673725"/>
            <a:ext cx="576580" cy="516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椭圆 27"/>
          <p:cNvSpPr/>
          <p:nvPr>
            <p:custDataLst>
              <p:tags r:id="rId8"/>
            </p:custDataLst>
          </p:nvPr>
        </p:nvSpPr>
        <p:spPr>
          <a:xfrm>
            <a:off x="3503930" y="5688330"/>
            <a:ext cx="576580" cy="516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>
            <p:custDataLst>
              <p:tags r:id="rId9"/>
            </p:custDataLst>
          </p:nvPr>
        </p:nvSpPr>
        <p:spPr>
          <a:xfrm>
            <a:off x="4944110" y="5688330"/>
            <a:ext cx="576580" cy="516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animBg="1"/>
      <p:bldP spid="2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67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27869" y="2590616"/>
            <a:ext cx="3558310" cy="309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5410" y="3140710"/>
            <a:ext cx="3592830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36395" y="3735070"/>
            <a:ext cx="3135630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15415" y="4364990"/>
            <a:ext cx="2436495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503713" y="5005896"/>
            <a:ext cx="1674870" cy="25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310640" y="5588635"/>
            <a:ext cx="6974840" cy="1238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3" grpId="0" bldLvl="0" animBg="1"/>
      <p:bldP spid="17" grpId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