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0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tags" Target="../tags/tag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680"/>
            <a:ext cx="10800000" cy="221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290407"/>
            <a:ext cx="2447619" cy="21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2290407"/>
            <a:ext cx="2028571" cy="21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58095" y="2290407"/>
            <a:ext cx="3600000" cy="21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806305"/>
            <a:ext cx="1104761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48571" y="2806305"/>
            <a:ext cx="1238095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58095" y="2806305"/>
            <a:ext cx="1066666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312650"/>
            <a:ext cx="561904" cy="21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48571" y="3312650"/>
            <a:ext cx="819047" cy="21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58095" y="3312650"/>
            <a:ext cx="409523" cy="21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791891"/>
            <a:ext cx="2057142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86666" y="1772824"/>
            <a:ext cx="2200000" cy="25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39047" y="1791891"/>
            <a:ext cx="2066666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25774"/>
            <a:ext cx="2085714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86666" y="2325774"/>
            <a:ext cx="1238095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39047" y="2325774"/>
            <a:ext cx="1247620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59657"/>
            <a:ext cx="1666666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86666" y="2859657"/>
            <a:ext cx="542857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39047" y="2859657"/>
            <a:ext cx="828572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393540"/>
            <a:ext cx="980952" cy="200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559560" y="2132330"/>
            <a:ext cx="8760550" cy="258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2130" y="2637155"/>
            <a:ext cx="3576320" cy="1440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570" y="2132965"/>
            <a:ext cx="2568575" cy="1981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085530"/>
            <a:ext cx="10800000" cy="108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10800000" cy="249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2636520"/>
            <a:ext cx="49847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068770"/>
            <a:ext cx="10800000" cy="35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3213100"/>
            <a:ext cx="5065395" cy="350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6666" y="1067396"/>
            <a:ext cx="628571" cy="28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9523" y="1630238"/>
            <a:ext cx="628571" cy="30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9523" y="2240779"/>
            <a:ext cx="390477" cy="238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560" y="2708910"/>
            <a:ext cx="1009523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444298"/>
            <a:ext cx="1238095" cy="20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3959758"/>
            <a:ext cx="9857142" cy="21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15" y="4364990"/>
            <a:ext cx="1036891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095" y="2204720"/>
            <a:ext cx="1020572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761" y="2824586"/>
            <a:ext cx="9895238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7095" y="3272155"/>
            <a:ext cx="1049210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2204720"/>
            <a:ext cx="1028636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2861346"/>
            <a:ext cx="961904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1" y="3367081"/>
            <a:ext cx="8895238" cy="24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901442"/>
            <a:ext cx="9876190" cy="25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860" y="4292600"/>
            <a:ext cx="1040701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2179320"/>
            <a:ext cx="538797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848552"/>
            <a:ext cx="2057142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3381988"/>
            <a:ext cx="1371428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380" y="3905899"/>
            <a:ext cx="5238095" cy="21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4410710"/>
            <a:ext cx="5285740" cy="1469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287833"/>
            <a:ext cx="1019047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2259228"/>
            <a:ext cx="2228571" cy="30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53333" y="2287833"/>
            <a:ext cx="866666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86666" y="2840865"/>
            <a:ext cx="695238" cy="22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24761" y="2840865"/>
            <a:ext cx="695238" cy="22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34285" y="3927858"/>
            <a:ext cx="695238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62857" y="3927858"/>
            <a:ext cx="685714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62857" y="4471354"/>
            <a:ext cx="666666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05714" y="4471354"/>
            <a:ext cx="857142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1162532"/>
            <a:ext cx="1028572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1715075"/>
            <a:ext cx="704761" cy="2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96190" y="3782348"/>
            <a:ext cx="666666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15238" y="4334892"/>
            <a:ext cx="847619" cy="2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847850" y="2997200"/>
            <a:ext cx="33845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3791585" y="2997200"/>
            <a:ext cx="338455" cy="3524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6145530" y="2997200"/>
            <a:ext cx="360680" cy="3524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9048115" y="2996565"/>
            <a:ext cx="338455" cy="353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67619" y="1639128"/>
            <a:ext cx="4038095" cy="30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7619" y="2220482"/>
            <a:ext cx="209523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8571" y="2220482"/>
            <a:ext cx="323809" cy="21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77142" y="4193275"/>
            <a:ext cx="371428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48571" y="4193275"/>
            <a:ext cx="380952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726773"/>
            <a:ext cx="285715" cy="219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86666" y="2825493"/>
            <a:ext cx="266666" cy="21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39047" y="3331859"/>
            <a:ext cx="314285" cy="29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105"/>
            <a:ext cx="10800000" cy="111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751805" y="3908486"/>
            <a:ext cx="314285" cy="29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751805" y="4453922"/>
            <a:ext cx="314285" cy="29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285" y="1726420"/>
            <a:ext cx="228571" cy="22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81904" y="2815077"/>
            <a:ext cx="247619" cy="2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2380" y="1162853"/>
            <a:ext cx="247619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67619" y="2317517"/>
            <a:ext cx="247619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91428" y="3949315"/>
            <a:ext cx="228571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2230901"/>
            <a:ext cx="676190" cy="238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2230901"/>
            <a:ext cx="704761" cy="238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05714" y="2230901"/>
            <a:ext cx="1009523" cy="238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1904" y="2784055"/>
            <a:ext cx="676190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53333" y="2784055"/>
            <a:ext cx="533333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24761" y="2784055"/>
            <a:ext cx="676190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1755061"/>
            <a:ext cx="1114285" cy="2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0952" y="1755061"/>
            <a:ext cx="1114285" cy="238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1428" y="1755061"/>
            <a:ext cx="1114285" cy="238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08120" y="2244725"/>
            <a:ext cx="2162810" cy="133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11670" y="2223135"/>
            <a:ext cx="1736090" cy="135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57920" y="2125345"/>
            <a:ext cx="2416175" cy="139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1860" y="2244725"/>
            <a:ext cx="1995170" cy="115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2023-11-24T11:30:45Z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