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0" r:id="rId4"/>
    <p:sldId id="379" r:id="rId5"/>
    <p:sldId id="377" r:id="rId6"/>
    <p:sldId id="376" r:id="rId7"/>
    <p:sldId id="375" r:id="rId8"/>
    <p:sldId id="374" r:id="rId9"/>
    <p:sldId id="373" r:id="rId10"/>
    <p:sldId id="372" r:id="rId11"/>
    <p:sldId id="371" r:id="rId12"/>
    <p:sldId id="370" r:id="rId13"/>
    <p:sldId id="369" r:id="rId14"/>
    <p:sldId id="368" r:id="rId15"/>
    <p:sldId id="367" r:id="rId16"/>
    <p:sldId id="366" r:id="rId17"/>
    <p:sldId id="365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0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276290"/>
            <a:ext cx="10800000" cy="215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58095" y="1696407"/>
            <a:ext cx="1028571" cy="2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10476" y="1696407"/>
            <a:ext cx="866666" cy="2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05714" y="2268308"/>
            <a:ext cx="1019047" cy="2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58095" y="2268308"/>
            <a:ext cx="647619" cy="2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81904" y="2830677"/>
            <a:ext cx="1019047" cy="2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34285" y="2830677"/>
            <a:ext cx="695238" cy="2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396190" y="3402578"/>
            <a:ext cx="1019047" cy="2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948571" y="3402578"/>
            <a:ext cx="857142" cy="2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00745" y="1605915"/>
            <a:ext cx="1994535" cy="38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91220" y="2178050"/>
            <a:ext cx="2190750" cy="37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500745" y="2647950"/>
            <a:ext cx="2108200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996190" y="3403043"/>
            <a:ext cx="1923809" cy="266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91428" y="2410110"/>
            <a:ext cx="533333" cy="190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91428" y="2410110"/>
            <a:ext cx="533333" cy="190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34285" y="2410110"/>
            <a:ext cx="533333" cy="190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67619" y="2410110"/>
            <a:ext cx="533333" cy="190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34285" y="2410110"/>
            <a:ext cx="542857" cy="190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5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20000" y="4376128"/>
            <a:ext cx="552380" cy="257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91428" y="4357058"/>
            <a:ext cx="580952" cy="247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48571" y="4852897"/>
            <a:ext cx="580952" cy="228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72380" y="4805220"/>
            <a:ext cx="590476" cy="276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00952" y="4833826"/>
            <a:ext cx="552380" cy="266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253333" y="4824291"/>
            <a:ext cx="571428" cy="276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1950" y="3716655"/>
            <a:ext cx="9895840" cy="31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39240" y="4367530"/>
            <a:ext cx="9914255" cy="771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15415" y="5300980"/>
            <a:ext cx="10231120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7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1860" y="2132330"/>
            <a:ext cx="6118860" cy="49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5714" y="2871591"/>
            <a:ext cx="5371428" cy="248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4761" y="3396604"/>
            <a:ext cx="6733333" cy="267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1860" y="3932555"/>
            <a:ext cx="10541000" cy="39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714" y="2269276"/>
            <a:ext cx="9914285" cy="267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3615" y="2773680"/>
            <a:ext cx="1025779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5714" y="3337622"/>
            <a:ext cx="9914285" cy="257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24890" y="3843020"/>
            <a:ext cx="10493375" cy="31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238" y="2982478"/>
            <a:ext cx="9904761" cy="228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6615" y="3356610"/>
            <a:ext cx="10274300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56615" y="4004945"/>
            <a:ext cx="10367645" cy="3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8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241800" y="2381885"/>
            <a:ext cx="748665" cy="727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46310" y="2332355"/>
            <a:ext cx="749300" cy="776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05714" y="3442309"/>
            <a:ext cx="685714" cy="238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062857" y="3442309"/>
            <a:ext cx="533333" cy="238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596190" y="4157650"/>
            <a:ext cx="647619" cy="238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86666" y="4157650"/>
            <a:ext cx="542857" cy="238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024761" y="4739460"/>
            <a:ext cx="971428" cy="238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624761" y="5292657"/>
            <a:ext cx="1942857" cy="305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4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62857" y="1724579"/>
            <a:ext cx="1657142" cy="238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81904" y="2315212"/>
            <a:ext cx="495238" cy="22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1847850" y="3635375"/>
            <a:ext cx="353060" cy="3378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3"/>
            </p:custDataLst>
          </p:nvPr>
        </p:nvSpPr>
        <p:spPr>
          <a:xfrm>
            <a:off x="5015865" y="3635375"/>
            <a:ext cx="297180" cy="3378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4"/>
            </p:custDataLst>
          </p:nvPr>
        </p:nvSpPr>
        <p:spPr>
          <a:xfrm>
            <a:off x="8228965" y="3621405"/>
            <a:ext cx="380365" cy="3517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5"/>
            </p:custDataLst>
          </p:nvPr>
        </p:nvSpPr>
        <p:spPr>
          <a:xfrm>
            <a:off x="1828165" y="4405630"/>
            <a:ext cx="372745" cy="3371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6"/>
            </p:custDataLst>
          </p:nvPr>
        </p:nvSpPr>
        <p:spPr>
          <a:xfrm>
            <a:off x="5059045" y="4405630"/>
            <a:ext cx="382270" cy="3378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7"/>
            </p:custDataLst>
          </p:nvPr>
        </p:nvSpPr>
        <p:spPr>
          <a:xfrm>
            <a:off x="8400415" y="4436745"/>
            <a:ext cx="353060" cy="3067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68360"/>
            <a:ext cx="10800000" cy="1385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auto">
          <a:xfrm>
            <a:off x="6224761" y="5174116"/>
            <a:ext cx="228571" cy="238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auto">
          <a:xfrm>
            <a:off x="2767619" y="5833403"/>
            <a:ext cx="1485714" cy="248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3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986666" y="1315378"/>
            <a:ext cx="504761" cy="238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09000" y="1071245"/>
            <a:ext cx="630555" cy="66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15238" y="2679352"/>
            <a:ext cx="542857" cy="238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24761" y="2679352"/>
            <a:ext cx="695238" cy="238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34285" y="3270726"/>
            <a:ext cx="542857" cy="238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720000" y="3270726"/>
            <a:ext cx="695238" cy="238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00952" y="4443935"/>
            <a:ext cx="857142" cy="238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367619" y="4443935"/>
            <a:ext cx="866666" cy="238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2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39047" y="1772260"/>
            <a:ext cx="314285" cy="295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77142" y="2391510"/>
            <a:ext cx="285715" cy="219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86666" y="2972651"/>
            <a:ext cx="266666" cy="219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86666" y="3553793"/>
            <a:ext cx="266666" cy="219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77142" y="4144461"/>
            <a:ext cx="285715" cy="219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5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96190" y="1724573"/>
            <a:ext cx="228571" cy="23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24761" y="2896302"/>
            <a:ext cx="247619" cy="23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34285" y="4649131"/>
            <a:ext cx="228571" cy="23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96190" y="1276778"/>
            <a:ext cx="247619" cy="23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53333" y="3800729"/>
            <a:ext cx="276190" cy="23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62857" y="2308124"/>
            <a:ext cx="1923809" cy="25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96190" y="2289037"/>
            <a:ext cx="1590475" cy="305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05714" y="2871206"/>
            <a:ext cx="2257142" cy="305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53333" y="2890293"/>
            <a:ext cx="1247619" cy="25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62857" y="4073718"/>
            <a:ext cx="847619" cy="238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91428" y="4073718"/>
            <a:ext cx="1123809" cy="238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977142" y="4655887"/>
            <a:ext cx="1009523" cy="238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681904" y="4655887"/>
            <a:ext cx="857143" cy="238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7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67619" y="1669204"/>
            <a:ext cx="542857" cy="238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58095" y="1669204"/>
            <a:ext cx="857142" cy="238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72380" y="1669204"/>
            <a:ext cx="695238" cy="238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29523" y="2232697"/>
            <a:ext cx="1009523" cy="238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43809" y="2232697"/>
            <a:ext cx="685714" cy="238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948571" y="2232697"/>
            <a:ext cx="695238" cy="238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96190" y="3369235"/>
            <a:ext cx="990476" cy="238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43809" y="3369235"/>
            <a:ext cx="857142" cy="238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434285" y="3369235"/>
            <a:ext cx="1019047" cy="238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396190" y="3369235"/>
            <a:ext cx="1009523" cy="238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2023-11-24T10:55:40Z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